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image/bmp" Extension="bmp"/>
  <Default ContentType="image/gif" Extension="gif"/>
  <Default ContentType="image/tiff" Extension="tiff"/>
  <Default ContentType="image/wmf" Extension="wmf"/>
  <Default ContentType="image/emf" Extension="emf"/>
  <Default ContentType="application/vnd.openxmlformats-package.relationships+xml" Extension="rels"/>
  <Default ContentType="application/xml" Extension="xml"/>
  <Default ContentType="application/octet-stream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</Types>
</file>

<file path=_rels/.rels><?xml version="1.0" encoding="UTF-8" standalone="yes"?>
<Relationships xmlns="http://schemas.openxmlformats.org/package/2006/relationships">
  <Relationship Type="http://schemas.openxmlformats.org/package/2006/relationships/metadata/core-properties" Id="rId3" Target="docProps/core.xml"/>
  <Relationship Type="http://schemas.openxmlformats.org/package/2006/relationships/metadata/thumbnail" Id="rId2" Target="docProps/thumbnail.jpeg"/>
  <Relationship Type="http://schemas.openxmlformats.org/officeDocument/2006/relationships/officeDocument" Id="rId1" Target="ppt/presentation.xml"/>
  <Relationship Type="http://schemas.openxmlformats.org/officeDocument/2006/relationships/extended-properties" Id="rId4" Target="docProps/app.xml"/>
</Relationships>
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saveSubsetFonts="1">
  <p:sldMasterIdLst>
    <p:sldMasterId id="2147483648" r:id="rId1"/>
  </p:sldMasterIdLst>
  <p:sldIdLst>
    <p:sldId id="256" r:id="rId6"/>
  </p:sldIdLst>
  <p:sldSz type="screen4x3" cx="9144000" cy="6858000"/>
  <p:notesSz cx="6858000" cy="9144000"/>
  <p:defaultTextStyle>
    <a:defPPr>
      <a:defRPr lang="en-US"/>
    </a:defPPr>
    <a:lvl1pPr eaLnBrk="1" defTabSz="914400" algn="l" hangingPunct="1" rtl="0" mar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eaLnBrk="1" defTabSz="914400" algn="l" hangingPunct="1" rtl="0" marL="45720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eaLnBrk="1" defTabSz="914400" algn="l" hangingPunct="1" rtl="0" marL="91440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eaLnBrk="1" defTabSz="914400" algn="l" hangingPunct="1" rtl="0" marL="137160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eaLnBrk="1" defTabSz="914400" algn="l" hangingPunct="1" rtl="0" marL="182880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eaLnBrk="1" defTabSz="914400" algn="l" hangingPunct="1" rtl="0" marL="228600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eaLnBrk="1" defTabSz="914400" algn="l" hangingPunct="1" rtl="0" marL="274320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eaLnBrk="1" defTabSz="914400" algn="l" hangingPunct="1" rtl="0" marL="320040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eaLnBrk="1" defTabSz="914400" algn="l" hangingPunct="1" rtl="0" marL="365760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
  <Relationship Type="http://schemas.openxmlformats.org/officeDocument/2006/relationships/slideMaster" Id="rId1" Target="slideMasters/slideMaster1.xml"/>
  <Relationship Type="http://schemas.openxmlformats.org/officeDocument/2006/relationships/tableStyles" Id="rId2" Target="tableStyles.xml"/>
  <Relationship Type="http://schemas.openxmlformats.org/officeDocument/2006/relationships/theme" Id="rId3" Target="theme/theme1.xml"/>
  <Relationship Type="http://schemas.openxmlformats.org/officeDocument/2006/relationships/viewProps" Id="rId4" Target="viewProps.xml"/>
  <Relationship Type="http://schemas.openxmlformats.org/officeDocument/2006/relationships/presProps" Id="rId5" Target="presProps.xml"/>
  <Relationship Type="http://schemas.openxmlformats.org/officeDocument/2006/relationships/slide" Id="rId6" Target="slides/slide1.xml"/>
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62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762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1515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6534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803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1638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7502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806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5165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2402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933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60DB7-6E48-4466-B7A9-24611520A472}" type="datetimeFigureOut">
              <a:rPr lang="zh-CN" altLang="en-US" smtClean="0"/>
              <a:t>2013/8/19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D7CD6-334A-41AE-9AE2-B93EEDD81D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4068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
  <Relationship Type="http://schemas.openxmlformats.org/officeDocument/2006/relationships/slideLayout" Id="rId1" Target="../slideLayouts/slideLayout1.xml"/>
  <Relationship Type="http://schemas.openxmlformats.org/officeDocument/2006/relationships/image" Id="rId2" Target="../media/image1.png"/>
</Relationships>
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00" name="Página-1"/>
        <p:cNvGrpSpPr/>
        <p:nvPr/>
      </p:nvGrpSpPr>
      <p:grpSpPr>
        <a:xfrm>
          <a:off y="0" x="0"/>
          <a:ext cx="0" cy="0"/>
          <a:chOff y="0" x="0"/>
          <a:chExt cx="0" cy="0"/>
        </a:xfrm>
      </p:grpSpPr>
      <p:sp>
        <p:nvSpPr>
          <p:cNvPr id="101" name="Start or Terminator"/>
          <p:cNvSpPr/>
          <p:nvPr/>
        </p:nvSpPr>
        <p:spPr>
          <a:xfrm>
            <a:off y="-1599927" x="2601624"/>
            <a:ext cx="3697400" cy="509200"/>
          </a:xfrm>
          <a:custGeom>
            <a:avLst/>
            <a:gdLst>
              <a:gd fmla="*/ 0 w 3697400" name="connsiteX0"/>
              <a:gd fmla="*/ 254600 h 509200" name="connsiteY0"/>
              <a:gd fmla="*/ 1848700 w 3697400" name="connsiteX1"/>
              <a:gd fmla="*/ 0 h 509200" name="connsiteY1"/>
              <a:gd fmla="*/ 3697400 w 3697400" name="connsiteX2"/>
              <a:gd fmla="*/ 254600 h 509200" name="connsiteY2"/>
              <a:gd fmla="*/ 1848700 w 3697400" name="connsiteX3"/>
              <a:gd fmla="*/ 509200 h 509200" name="connsiteY3"/>
              <a:gd fmla="*/ 127300 w 3697400" name="rtl"/>
              <a:gd fmla="*/ 3570100 w 3697400" name="rtr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r="rtr" t="t" l="rtl" b="b"/>
            <a:pathLst>
              <a:path stroke="false" h="509200" w="3697400">
                <a:moveTo>
                  <a:pt y="509200" x="254600"/>
                </a:moveTo>
                <a:lnTo>
                  <a:pt y="509200" x="3442800"/>
                </a:lnTo>
                <a:cubicBezTo>
                  <a:pt y="509200" x="3583412"/>
                  <a:pt y="395212" x="3697400"/>
                  <a:pt y="254600" x="3697400"/>
                </a:cubicBezTo>
                <a:cubicBezTo>
                  <a:pt y="113988" x="3697400"/>
                  <a:pt y="0" x="3583412"/>
                  <a:pt y="0" x="3442800"/>
                </a:cubicBezTo>
                <a:lnTo>
                  <a:pt y="0" x="254600"/>
                </a:lnTo>
                <a:cubicBezTo>
                  <a:pt y="0" x="113988"/>
                  <a:pt y="113988" x="0"/>
                  <a:pt y="254600" x="0"/>
                </a:cubicBezTo>
                <a:cubicBezTo>
                  <a:pt y="395212" x="0"/>
                  <a:pt y="509200" x="113988"/>
                  <a:pt y="509200" x="254600"/>
                </a:cubicBezTo>
                <a:close/>
              </a:path>
              <a:path h="509200" w="3697400" fill="none">
                <a:moveTo>
                  <a:pt y="509200" x="254600"/>
                </a:moveTo>
                <a:lnTo>
                  <a:pt y="509200" x="3442800"/>
                </a:lnTo>
                <a:cubicBezTo>
                  <a:pt y="509200" x="3583412"/>
                  <a:pt y="395212" x="3697400"/>
                  <a:pt y="254600" x="3697400"/>
                </a:cubicBezTo>
                <a:cubicBezTo>
                  <a:pt y="113988" x="3697400"/>
                  <a:pt y="0" x="3583412"/>
                  <a:pt y="0" x="3442800"/>
                </a:cubicBezTo>
                <a:lnTo>
                  <a:pt y="0" x="254600"/>
                </a:lnTo>
                <a:cubicBezTo>
                  <a:pt y="0" x="113988"/>
                  <a:pt y="113988" x="0"/>
                  <a:pt y="254600" x="0"/>
                </a:cubicBezTo>
                <a:cubicBezTo>
                  <a:pt y="395212" x="0"/>
                  <a:pt y="509200" x="113988"/>
                  <a:pt y="509200" x="254600"/>
                </a:cubicBezTo>
                <a:close/>
              </a:path>
            </a:pathLst>
          </a:custGeom>
          <a:solidFill>
            <a:srgbClr val="66E3FF"/>
          </a:solidFill>
          <a:ln w="25333" cap="flat">
            <a:solidFill>
              <a:srgbClr val="35B58F"/>
            </a:solidFill>
            <a:miter/>
          </a:ln>
        </p:spPr>
        <p:txBody>
          <a:bodyPr wrap="square" anchor="ctr" rIns="38100" rtlCol="0" bIns="38100" lIns="38100" tIns="38100"/>
          <a:lstStyle/>
          <a:p>
            <a:pPr algn="ctr"/>
            <a:r>
              <a:rPr sz="1064" dirty="0" altLang="en-US" lang="zh-CN">
                <a:solidFill>
                  <a:srgbClr val="303030"/>
                </a:solidFill>
                <a:latin typeface="Arial"/>
                <a:ea typeface="Arial"/>
                <a:cs typeface="Arial"/>
              </a:rPr>
              <a:t>¿Por que no debemos entrar en dialogo con lo que es malo, egoista, perverso, morboso o vil?</a:t>
            </a:r>
          </a:p>
        </p:txBody>
      </p:sp>
      <p:sp>
        <p:nvSpPr>
          <p:cNvPr id="102" name="Start or Terminator"/>
          <p:cNvSpPr/>
          <p:nvPr/>
        </p:nvSpPr>
        <p:spPr>
          <a:xfrm>
            <a:off y="-2458727" x="2601624"/>
            <a:ext cx="3697400" cy="509200"/>
          </a:xfrm>
          <a:custGeom>
            <a:avLst/>
            <a:gdLst>
              <a:gd fmla="*/ 0 w 3697400" name="connsiteX0"/>
              <a:gd fmla="*/ 254600 h 509200" name="connsiteY0"/>
              <a:gd fmla="*/ 1848700 w 3697400" name="connsiteX1"/>
              <a:gd fmla="*/ 0 h 509200" name="connsiteY1"/>
              <a:gd fmla="*/ 3697400 w 3697400" name="connsiteX2"/>
              <a:gd fmla="*/ 254600 h 509200" name="connsiteY2"/>
              <a:gd fmla="*/ 1848700 w 3697400" name="connsiteX3"/>
              <a:gd fmla="*/ 509200 h 509200" name="connsiteY3"/>
              <a:gd fmla="*/ 127300 w 3697400" name="rtl"/>
              <a:gd fmla="*/ 3570100 w 3697400" name="rtr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r="rtr" t="t" l="rtl" b="b"/>
            <a:pathLst>
              <a:path stroke="false" h="509200" w="3697400">
                <a:moveTo>
                  <a:pt y="509200" x="254600"/>
                </a:moveTo>
                <a:lnTo>
                  <a:pt y="509200" x="3442800"/>
                </a:lnTo>
                <a:cubicBezTo>
                  <a:pt y="509200" x="3583412"/>
                  <a:pt y="395212" x="3697400"/>
                  <a:pt y="254600" x="3697400"/>
                </a:cubicBezTo>
                <a:cubicBezTo>
                  <a:pt y="113988" x="3697400"/>
                  <a:pt y="0" x="3583412"/>
                  <a:pt y="0" x="3442800"/>
                </a:cubicBezTo>
                <a:lnTo>
                  <a:pt y="0" x="254600"/>
                </a:lnTo>
                <a:cubicBezTo>
                  <a:pt y="0" x="113988"/>
                  <a:pt y="113988" x="0"/>
                  <a:pt y="254600" x="0"/>
                </a:cubicBezTo>
                <a:cubicBezTo>
                  <a:pt y="395212" x="0"/>
                  <a:pt y="509200" x="113988"/>
                  <a:pt y="509200" x="254600"/>
                </a:cubicBezTo>
                <a:close/>
              </a:path>
              <a:path h="509200" w="3697400" fill="none">
                <a:moveTo>
                  <a:pt y="509200" x="254600"/>
                </a:moveTo>
                <a:lnTo>
                  <a:pt y="509200" x="3442800"/>
                </a:lnTo>
                <a:cubicBezTo>
                  <a:pt y="509200" x="3583412"/>
                  <a:pt y="395212" x="3697400"/>
                  <a:pt y="254600" x="3697400"/>
                </a:cubicBezTo>
                <a:cubicBezTo>
                  <a:pt y="113988" x="3697400"/>
                  <a:pt y="0" x="3583412"/>
                  <a:pt y="0" x="3442800"/>
                </a:cubicBezTo>
                <a:lnTo>
                  <a:pt y="0" x="254600"/>
                </a:lnTo>
                <a:cubicBezTo>
                  <a:pt y="0" x="113988"/>
                  <a:pt y="113988" x="0"/>
                  <a:pt y="254600" x="0"/>
                </a:cubicBezTo>
                <a:cubicBezTo>
                  <a:pt y="395212" x="0"/>
                  <a:pt y="509200" x="113988"/>
                  <a:pt y="509200" x="254600"/>
                </a:cubicBezTo>
                <a:close/>
              </a:path>
            </a:pathLst>
          </a:custGeom>
          <a:solidFill>
            <a:srgbClr val="66E3FF"/>
          </a:solidFill>
          <a:ln w="25333" cap="flat">
            <a:solidFill>
              <a:srgbClr val="35B58F"/>
            </a:solidFill>
            <a:miter/>
          </a:ln>
        </p:spPr>
        <p:txBody>
          <a:bodyPr wrap="square" anchor="ctr" rIns="38100" rtlCol="0" bIns="38100" lIns="38100" tIns="38100"/>
          <a:lstStyle/>
          <a:p>
            <a:pPr algn="ctr"/>
            <a:r>
              <a:rPr sz="1064" dirty="0" altLang="en-US" lang="zh-CN" b="1">
                <a:solidFill>
                  <a:srgbClr val="303030"/>
                </a:solidFill>
                <a:latin typeface="Arial"/>
                <a:ea typeface="Arial"/>
                <a:cs typeface="Arial"/>
              </a:rPr>
              <a:t>¿Qué nos dice el hebreo antiguo respecto al noveno mandamiento que nos dio Jesús?</a:t>
            </a:r>
          </a:p>
        </p:txBody>
      </p:sp>
      <p:sp>
        <p:nvSpPr>
          <p:cNvPr id="103" name="ConnectLine"/>
          <p:cNvSpPr/>
          <p:nvPr/>
        </p:nvSpPr>
        <p:spPr>
          <a:xfrm>
            <a:off y="-1949527" x="4450324"/>
            <a:ext cx="7600" cy="349600"/>
          </a:xfrm>
          <a:custGeom>
            <a:avLst/>
            <a:gdLst/>
            <a:ahLst/>
            <a:cxnLst/>
            <a:rect r="r" t="t" l="l" b="b"/>
            <a:pathLst>
              <a:path h="349600" w="7600" fill="none">
                <a:moveTo>
                  <a:pt y="0" x="0"/>
                </a:moveTo>
                <a:lnTo>
                  <a:pt y="349600" x="0"/>
                </a:lnTo>
              </a:path>
            </a:pathLst>
          </a:custGeom>
          <a:noFill/>
          <a:ln w="7600" cap="flat">
            <a:solidFill>
              <a:srgbClr val="191919"/>
            </a:solidFill>
            <a:miter/>
            <a:tailEnd type="triangle" w="med" len="med"/>
          </a:ln>
        </p:spPr>
      </p:sp>
      <p:sp>
        <p:nvSpPr>
          <p:cNvPr id="104" name="Decision"/>
          <p:cNvSpPr/>
          <p:nvPr/>
        </p:nvSpPr>
        <p:spPr>
          <a:xfrm>
            <a:off y="-618334" x="2601624"/>
            <a:ext cx="3697400" cy="1782679"/>
          </a:xfrm>
          <a:custGeom>
            <a:avLst/>
            <a:gdLst>
              <a:gd fmla="*/ 0 w 3697400" name="connsiteX0"/>
              <a:gd fmla="*/ 891339 h 1782679" name="connsiteY0"/>
              <a:gd fmla="*/ 1848700 w 3697400" name="connsiteX1"/>
              <a:gd fmla="*/ 0 h 1782679" name="connsiteY1"/>
              <a:gd fmla="*/ 3697400 w 3697400" name="connsiteX2"/>
              <a:gd fmla="*/ 891339 h 1782679" name="connsiteY2"/>
              <a:gd fmla="*/ 1848700 w 3697400" name="connsiteX3"/>
              <a:gd fmla="*/ 1782679 h 1782679" name="connsiteY3"/>
              <a:gd fmla="*/ 591584 w 3697400" name="rtl"/>
              <a:gd fmla="*/ 320880 h 1782679" name="rtt"/>
              <a:gd fmla="*/ 3105816 w 3697400" name="rtr"/>
              <a:gd fmla="*/ 1461792 h 1782679" name="rtb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r="rtr" t="rtt" l="rtl" b="rtb"/>
            <a:pathLst>
              <a:path stroke="false" h="1782679" w="3697400">
                <a:moveTo>
                  <a:pt y="1782679" x="1848700"/>
                </a:moveTo>
                <a:lnTo>
                  <a:pt y="891336" x="3697400"/>
                </a:lnTo>
                <a:lnTo>
                  <a:pt y="0" x="1848700"/>
                </a:lnTo>
                <a:lnTo>
                  <a:pt y="891336" x="0"/>
                </a:lnTo>
                <a:lnTo>
                  <a:pt y="1782679" x="1848700"/>
                </a:lnTo>
                <a:close/>
              </a:path>
              <a:path h="1782679" w="3697400" fill="none">
                <a:moveTo>
                  <a:pt y="1782679" x="1848700"/>
                </a:moveTo>
                <a:lnTo>
                  <a:pt y="891336" x="3697400"/>
                </a:lnTo>
                <a:lnTo>
                  <a:pt y="0" x="1848700"/>
                </a:lnTo>
                <a:lnTo>
                  <a:pt y="891336" x="0"/>
                </a:lnTo>
                <a:lnTo>
                  <a:pt y="1782679" x="1848700"/>
                </a:lnTo>
                <a:close/>
              </a:path>
            </a:pathLst>
          </a:custGeom>
          <a:solidFill>
            <a:srgbClr val="FDFF85"/>
          </a:solidFill>
          <a:ln w="7600" cap="flat">
            <a:solidFill>
              <a:srgbClr val="101843"/>
            </a:solidFill>
            <a:miter/>
          </a:ln>
        </p:spPr>
        <p:txBody>
          <a:bodyPr wrap="square" anchor="ctr" rIns="38100" rtlCol="0" bIns="38100" lIns="38100" tIns="38100"/>
          <a:lstStyle/>
          <a:p>
            <a:pPr algn="ctr"/>
            <a:r>
              <a:rPr sz="912" dirty="0" altLang="en-US" lang="zh-CN">
                <a:solidFill>
                  <a:srgbClr val="454545"/>
                </a:solidFill>
                <a:latin typeface="Arial"/>
                <a:ea typeface="Arial"/>
                <a:cs typeface="Arial"/>
              </a:rPr>
              <a:t>Se utiliza los sentidos para que el cerebro entre en dialogo con lo malo, lo perverso, el egoísmo , lo morboso o vil</a:t>
            </a:r>
          </a:p>
        </p:txBody>
      </p:sp>
      <p:sp>
        <p:nvSpPr>
          <p:cNvPr id="105" name="Data"/>
          <p:cNvSpPr/>
          <p:nvPr/>
        </p:nvSpPr>
        <p:spPr>
          <a:xfrm>
            <a:off y="49273" x="6766424"/>
            <a:ext cx="1945600" cy="433200"/>
          </a:xfrm>
          <a:custGeom>
            <a:avLst/>
            <a:gdLst>
              <a:gd fmla="*/ 54150 w 1945600" name="connsiteX0"/>
              <a:gd fmla="*/ 216600 h 433200" name="connsiteY0"/>
              <a:gd fmla="*/ 972800 w 1945600" name="connsiteX1"/>
              <a:gd fmla="*/ 0 h 433200" name="connsiteY1"/>
              <a:gd fmla="*/ 1891450 w 1945600" name="connsiteX2"/>
              <a:gd fmla="*/ 216600 h 433200" name="connsiteY2"/>
              <a:gd fmla="*/ 972800 w 1945600" name="connsiteX3"/>
              <a:gd fmla="*/ 433200 h 433200" name="connsiteY3"/>
              <a:gd fmla="*/ 108300 w 1945600" name="rtl"/>
              <a:gd fmla="*/ 1837300 w 1945600" name="rtr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r="rtr" t="t" l="rtl" b="b"/>
            <a:pathLst>
              <a:path stroke="false" h="433200" w="1945600">
                <a:moveTo>
                  <a:pt y="433200" x="1837300"/>
                </a:moveTo>
                <a:lnTo>
                  <a:pt y="0" x="1945600"/>
                </a:lnTo>
                <a:lnTo>
                  <a:pt y="0" x="108300"/>
                </a:lnTo>
                <a:lnTo>
                  <a:pt y="433200" x="0"/>
                </a:lnTo>
                <a:lnTo>
                  <a:pt y="433200" x="1837300"/>
                </a:lnTo>
                <a:close/>
              </a:path>
              <a:path h="433200" w="1945600" fill="none">
                <a:moveTo>
                  <a:pt y="433200" x="1837300"/>
                </a:moveTo>
                <a:lnTo>
                  <a:pt y="0" x="1945600"/>
                </a:lnTo>
                <a:lnTo>
                  <a:pt y="0" x="108300"/>
                </a:lnTo>
                <a:lnTo>
                  <a:pt y="433200" x="0"/>
                </a:lnTo>
                <a:lnTo>
                  <a:pt y="433200" x="1837300"/>
                </a:lnTo>
                <a:close/>
              </a:path>
            </a:pathLst>
          </a:custGeom>
          <a:solidFill>
            <a:srgbClr val="DADADA"/>
          </a:solidFill>
          <a:ln w="7600" cap="flat">
            <a:solidFill>
              <a:srgbClr val="101843"/>
            </a:solidFill>
            <a:miter/>
          </a:ln>
        </p:spPr>
        <p:txBody>
          <a:bodyPr wrap="square" anchor="ctr" rIns="38100" rtlCol="0" bIns="38100" lIns="38100" tIns="38100"/>
          <a:lstStyle/>
          <a:p>
            <a:pPr algn="ctr"/>
            <a:r>
              <a:rPr sz="912" dirty="0" altLang="en-US" lang="zh-CN">
                <a:solidFill>
                  <a:srgbClr val="454545"/>
                </a:solidFill>
                <a:latin typeface="Arial"/>
                <a:ea typeface="Arial"/>
                <a:cs typeface="Arial"/>
              </a:rPr>
              <a:t>lo malo, lo perverso, el egoísmo , lo morboso o vil</a:t>
            </a:r>
          </a:p>
        </p:txBody>
      </p:sp>
      <p:sp>
        <p:nvSpPr>
          <p:cNvPr id="106" name="ConnectLine"/>
          <p:cNvSpPr/>
          <p:nvPr/>
        </p:nvSpPr>
        <p:spPr>
          <a:xfrm>
            <a:off y="265873" x="6296174"/>
            <a:ext cx="524400" cy="7600"/>
          </a:xfrm>
          <a:custGeom>
            <a:avLst/>
            <a:gdLst/>
            <a:ahLst/>
            <a:cxnLst/>
            <a:rect r="r" t="t" l="l" b="b"/>
            <a:pathLst>
              <a:path h="7600" w="524400" fill="none">
                <a:moveTo>
                  <a:pt y="0" x="524400"/>
                </a:moveTo>
                <a:lnTo>
                  <a:pt y="0" x="0"/>
                </a:lnTo>
              </a:path>
            </a:pathLst>
          </a:custGeom>
          <a:noFill/>
          <a:ln w="7600" cap="flat">
            <a:solidFill>
              <a:srgbClr val="191919"/>
            </a:solidFill>
            <a:miter/>
            <a:tailEnd type="triangle" w="med" len="med"/>
          </a:ln>
        </p:spPr>
      </p:sp>
      <p:sp>
        <p:nvSpPr>
          <p:cNvPr id="108" name="ConnectLine"/>
          <p:cNvSpPr/>
          <p:nvPr/>
        </p:nvSpPr>
        <p:spPr>
          <a:xfrm>
            <a:off y="-1090727" x="4450324"/>
            <a:ext cx="7600" cy="471200"/>
          </a:xfrm>
          <a:custGeom>
            <a:avLst/>
            <a:gdLst/>
            <a:ahLst/>
            <a:cxnLst/>
            <a:rect r="r" t="t" l="l" b="b"/>
            <a:pathLst>
              <a:path h="471200" w="7600" fill="none">
                <a:moveTo>
                  <a:pt y="0" x="0"/>
                </a:moveTo>
                <a:lnTo>
                  <a:pt y="471200" x="0"/>
                </a:lnTo>
              </a:path>
            </a:pathLst>
          </a:custGeom>
          <a:noFill/>
          <a:ln w="7600" cap="flat">
            <a:solidFill>
              <a:srgbClr val="191919"/>
            </a:solidFill>
            <a:miter/>
            <a:tailEnd type="triangle" w="med" len="med"/>
          </a:ln>
        </p:spPr>
      </p:sp>
      <p:sp>
        <p:nvSpPr>
          <p:cNvPr id="109" name="Process"/>
          <p:cNvSpPr/>
          <p:nvPr/>
        </p:nvSpPr>
        <p:spPr>
          <a:xfrm>
            <a:off y="2192473" x="2601624"/>
            <a:ext cx="3697400" cy="456000"/>
          </a:xfrm>
          <a:custGeom>
            <a:avLst/>
            <a:gdLst>
              <a:gd fmla="*/ 0 w 3697400" name="connsiteX0"/>
              <a:gd fmla="*/ 228000 h 456000" name="connsiteY0"/>
              <a:gd fmla="*/ 1848700 w 3697400" name="connsiteX1"/>
              <a:gd fmla="*/ 0 h 456000" name="connsiteY1"/>
              <a:gd fmla="*/ 3697400 w 3697400" name="connsiteX2"/>
              <a:gd fmla="*/ 228000 h 456000" name="connsiteY2"/>
              <a:gd fmla="*/ 1848700 w 3697400" name="connsiteX3"/>
              <a:gd fmla="*/ 456000 h 456000" name="connsiteY3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r="r" t="t" l="l" b="b"/>
            <a:pathLst>
              <a:path stroke="false" h="456000" w="3697400">
                <a:moveTo>
                  <a:pt y="456000" x="3697400"/>
                </a:moveTo>
                <a:lnTo>
                  <a:pt y="0" x="3697400"/>
                </a:lnTo>
                <a:lnTo>
                  <a:pt y="0" x="0"/>
                </a:lnTo>
                <a:lnTo>
                  <a:pt y="456000" x="0"/>
                </a:lnTo>
                <a:lnTo>
                  <a:pt y="456000" x="3697400"/>
                </a:lnTo>
                <a:close/>
              </a:path>
              <a:path h="456000" w="3697400" fill="none">
                <a:moveTo>
                  <a:pt y="456000" x="3697400"/>
                </a:moveTo>
                <a:lnTo>
                  <a:pt y="0" x="3697400"/>
                </a:lnTo>
                <a:lnTo>
                  <a:pt y="0" x="0"/>
                </a:lnTo>
                <a:lnTo>
                  <a:pt y="456000" x="0"/>
                </a:lnTo>
                <a:lnTo>
                  <a:pt y="456000" x="3697400"/>
                </a:lnTo>
                <a:close/>
              </a:path>
            </a:pathLst>
          </a:custGeom>
          <a:solidFill>
            <a:srgbClr val="F96363"/>
          </a:solidFill>
          <a:ln w="7600" cap="flat">
            <a:solidFill>
              <a:srgbClr val="101843"/>
            </a:solidFill>
            <a:miter/>
          </a:ln>
        </p:spPr>
        <p:txBody>
          <a:bodyPr wrap="square" anchor="ctr" rIns="38100" rtlCol="0" bIns="38100" lIns="38100" tIns="38100"/>
          <a:lstStyle/>
          <a:p>
            <a:pPr algn="ctr"/>
            <a:r>
              <a:rPr sz="1064" dirty="0" altLang="en-US" lang="zh-CN">
                <a:solidFill>
                  <a:srgbClr val="454545"/>
                </a:solidFill>
                <a:latin typeface="Arial"/>
                <a:ea typeface="Arial"/>
                <a:cs typeface="Arial"/>
              </a:rPr>
              <a:t>Se Comienza a arar y labrar y poner en marcha lo equivocado</a:t>
            </a:r>
          </a:p>
        </p:txBody>
      </p:sp>
      <p:sp>
        <p:nvSpPr>
          <p:cNvPr id="110" name="ConnectLine"/>
          <p:cNvSpPr/>
          <p:nvPr/>
        </p:nvSpPr>
        <p:spPr>
          <a:xfrm>
            <a:off y="1164345" x="4450324"/>
            <a:ext cx="7600" cy="1033600"/>
          </a:xfrm>
          <a:custGeom>
            <a:avLst/>
            <a:gdLst>
              <a:gd fmla="*/ -1147600 w 7600" name="rtl"/>
              <a:gd fmla="*/ 149402 h 1033600" name="rtt"/>
              <a:gd fmla="*/ 1147600 w 7600" name="rtr"/>
              <a:gd fmla="*/ 643402 h 1033600" name="rtb"/>
            </a:gdLst>
            <a:ahLst/>
            <a:cxnLst/>
            <a:rect r="rtr" t="rtt" l="rtl" b="rtb"/>
            <a:pathLst>
              <a:path h="1033600" w="7600" fill="none">
                <a:moveTo>
                  <a:pt y="0" x="0"/>
                </a:moveTo>
                <a:lnTo>
                  <a:pt y="1033600" x="0"/>
                </a:lnTo>
              </a:path>
            </a:pathLst>
          </a:custGeom>
          <a:noFill/>
          <a:ln w="7600" cap="flat">
            <a:solidFill>
              <a:srgbClr val="191919"/>
            </a:solidFill>
            <a:miter/>
            <a:tailEnd type="triangle" w="med" len="med"/>
          </a:ln>
        </p:spPr>
        <p:txBody>
          <a:bodyPr wrap="none" anchor="ctr" rIns="38100" rtlCol="0" bIns="38100" lIns="38100" tIns="38100"/>
          <a:lstStyle/>
          <a:p>
            <a:pPr algn="ctr"/>
            <a:r>
              <a:rPr sz="912" dirty="0" altLang="en-US" lang="zh-CN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Sí utiliza los sentidos para que el cerebro </a:t>
            </a:r>
          </a:p>
          <a:p>
            <a:pPr algn="ctr"/>
            <a:r>
              <a:rPr sz="912" dirty="0" altLang="en-US" lang="zh-CN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entre en dialogo con: lo malo, lo perverso, </a:t>
            </a:r>
          </a:p>
          <a:p>
            <a:pPr algn="ctr"/>
            <a:r>
              <a:rPr sz="912" dirty="0" altLang="en-US" lang="zh-CN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el egoísmo , lo morboso o vil</a:t>
            </a:r>
          </a:p>
        </p:txBody>
      </p:sp>
      <p:sp>
        <p:nvSpPr>
          <p:cNvPr id="111" name="ConnectLine"/>
          <p:cNvSpPr/>
          <p:nvPr/>
        </p:nvSpPr>
        <p:spPr>
          <a:xfrm>
            <a:off y="2648473" x="4450324"/>
            <a:ext cx="7600" cy="456000"/>
          </a:xfrm>
          <a:custGeom>
            <a:avLst/>
            <a:gdLst/>
            <a:ahLst/>
            <a:cxnLst/>
            <a:rect r="r" t="t" l="l" b="b"/>
            <a:pathLst>
              <a:path h="456000" w="7600" fill="none">
                <a:moveTo>
                  <a:pt y="0" x="0"/>
                </a:moveTo>
                <a:lnTo>
                  <a:pt y="456000" x="0"/>
                </a:lnTo>
              </a:path>
            </a:pathLst>
          </a:custGeom>
          <a:noFill/>
          <a:ln w="7600" cap="flat">
            <a:solidFill>
              <a:srgbClr val="191919"/>
            </a:solidFill>
            <a:miter/>
            <a:tailEnd type="triangle" w="med" len="med"/>
          </a:ln>
        </p:spPr>
      </p:sp>
      <p:sp>
        <p:nvSpPr>
          <p:cNvPr id="112" name="Predefined Process"/>
          <p:cNvSpPr/>
          <p:nvPr/>
        </p:nvSpPr>
        <p:spPr>
          <a:xfrm>
            <a:off y="3106000" x="2601624"/>
            <a:ext cx="3697400" cy="646000"/>
          </a:xfrm>
          <a:custGeom>
            <a:avLst/>
            <a:gdLst>
              <a:gd fmla="*/ 0 w 3697400" name="connsiteX0"/>
              <a:gd fmla="*/ 323000 h 646000" name="connsiteY0"/>
              <a:gd fmla="*/ 1848700 w 3697400" name="connsiteX1"/>
              <a:gd fmla="*/ 0 h 646000" name="connsiteY1"/>
              <a:gd fmla="*/ 3697400 w 3697400" name="connsiteX2"/>
              <a:gd fmla="*/ 323000 h 646000" name="connsiteY2"/>
              <a:gd fmla="*/ 1848700 w 3697400" name="connsiteX3"/>
              <a:gd fmla="*/ 646000 h 646000" name="connsiteY3"/>
              <a:gd fmla="*/ 114000 w 3697400" name="rtl"/>
              <a:gd fmla="*/ 3583400 w 3697400" name="rtr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r="rtr" t="t" l="rtl" b="b"/>
            <a:pathLst>
              <a:path stroke="false" h="646000" w="3697400">
                <a:moveTo>
                  <a:pt y="646000" x="3697400"/>
                </a:moveTo>
                <a:lnTo>
                  <a:pt y="0" x="3697400"/>
                </a:lnTo>
                <a:lnTo>
                  <a:pt y="0" x="0"/>
                </a:lnTo>
                <a:lnTo>
                  <a:pt y="646000" x="0"/>
                </a:lnTo>
                <a:lnTo>
                  <a:pt y="646000" x="3697400"/>
                </a:lnTo>
                <a:close/>
              </a:path>
              <a:path h="646000" w="3697400" fill="none">
                <a:moveTo>
                  <a:pt y="646000" x="3697400"/>
                </a:moveTo>
                <a:lnTo>
                  <a:pt y="0" x="3697400"/>
                </a:lnTo>
                <a:lnTo>
                  <a:pt y="0" x="0"/>
                </a:lnTo>
                <a:lnTo>
                  <a:pt y="646000" x="0"/>
                </a:lnTo>
                <a:lnTo>
                  <a:pt y="646000" x="3697400"/>
                </a:lnTo>
                <a:close/>
                <a:moveTo>
                  <a:pt y="646000" x="114000"/>
                </a:moveTo>
                <a:lnTo>
                  <a:pt y="0" x="114000"/>
                </a:lnTo>
                <a:lnTo>
                  <a:pt y="646000" x="114000"/>
                </a:lnTo>
                <a:close/>
                <a:moveTo>
                  <a:pt y="646000" x="3583400"/>
                </a:moveTo>
                <a:lnTo>
                  <a:pt y="0" x="3583400"/>
                </a:lnTo>
                <a:lnTo>
                  <a:pt y="646000" x="3583400"/>
                </a:lnTo>
                <a:close/>
                <a:moveTo>
                  <a:pt y="0" x="114000"/>
                </a:moveTo>
                <a:lnTo>
                  <a:pt y="646000" x="0"/>
                </a:lnTo>
                <a:lnTo>
                  <a:pt y="0" x="114000"/>
                </a:lnTo>
                <a:close/>
                <a:moveTo>
                  <a:pt y="0" x="0"/>
                </a:moveTo>
                <a:lnTo>
                  <a:pt y="646000" x="114000"/>
                </a:lnTo>
                <a:lnTo>
                  <a:pt y="0" x="0"/>
                </a:lnTo>
                <a:close/>
              </a:path>
            </a:pathLst>
          </a:custGeom>
          <a:solidFill>
            <a:srgbClr val="FF7979"/>
          </a:solidFill>
          <a:ln w="7600" cap="flat">
            <a:solidFill>
              <a:srgbClr val="101843"/>
            </a:solidFill>
            <a:miter/>
          </a:ln>
        </p:spPr>
        <p:txBody>
          <a:bodyPr wrap="square" anchor="ctr" rIns="38100" rtlCol="0" bIns="38100" lIns="38100" tIns="38100"/>
          <a:lstStyle/>
          <a:p>
            <a:pPr algn="ctr"/>
            <a:r>
              <a:rPr sz="1064" dirty="0" altLang="en-US" lang="zh-CN">
                <a:solidFill>
                  <a:srgbClr val="454545"/>
                </a:solidFill>
                <a:latin typeface="Arial"/>
                <a:ea typeface="Arial"/>
                <a:cs typeface="Arial"/>
              </a:rPr>
              <a:t>Tu cerebro comienza a unir neuronas para que los sentidos puedan practacar todas estas actividades indevidas cuando lo requieran</a:t>
            </a:r>
          </a:p>
        </p:txBody>
      </p:sp>
      <p:sp>
        <p:nvSpPr>
          <p:cNvPr id="115" name="Start or Terminator"/>
          <p:cNvSpPr/>
          <p:nvPr/>
        </p:nvSpPr>
        <p:spPr>
          <a:xfrm>
            <a:off y="1208159" x="532524"/>
            <a:ext cx="1924700" cy="418228"/>
          </a:xfrm>
          <a:custGeom>
            <a:avLst/>
            <a:gdLst>
              <a:gd fmla="*/ 0 w 1924700" name="connsiteX0"/>
              <a:gd fmla="*/ 209114 h 418228" name="connsiteY0"/>
              <a:gd fmla="*/ 962350 w 1924700" name="connsiteX1"/>
              <a:gd fmla="*/ 0 h 418228" name="connsiteY1"/>
              <a:gd fmla="*/ 1924700 w 1924700" name="connsiteX2"/>
              <a:gd fmla="*/ 209114 h 418228" name="connsiteY2"/>
              <a:gd fmla="*/ 962350 w 1924700" name="connsiteX3"/>
              <a:gd fmla="*/ 418228 h 418228" name="connsiteY3"/>
              <a:gd fmla="*/ 104561 w 1924700" name="rtl"/>
              <a:gd fmla="*/ 1820147 w 1924700" name="rtr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r="rtr" t="t" l="rtl" b="b"/>
            <a:pathLst>
              <a:path stroke="false" h="418228" w="1924700">
                <a:moveTo>
                  <a:pt y="418228" x="209114"/>
                </a:moveTo>
                <a:lnTo>
                  <a:pt y="418228" x="1715586"/>
                </a:lnTo>
                <a:cubicBezTo>
                  <a:pt y="418228" x="1831076"/>
                  <a:pt y="324604" x="1924700"/>
                  <a:pt y="209114" x="1924700"/>
                </a:cubicBezTo>
                <a:cubicBezTo>
                  <a:pt y="93624" x="1924700"/>
                  <a:pt y="0" x="1831076"/>
                  <a:pt y="0" x="1715586"/>
                </a:cubicBezTo>
                <a:lnTo>
                  <a:pt y="0" x="209114"/>
                </a:lnTo>
                <a:cubicBezTo>
                  <a:pt y="0" x="93624"/>
                  <a:pt y="93624" x="0"/>
                  <a:pt y="209114" x="0"/>
                </a:cubicBezTo>
                <a:cubicBezTo>
                  <a:pt y="324604" x="0"/>
                  <a:pt y="418228" x="93624"/>
                  <a:pt y="418228" x="209114"/>
                </a:cubicBezTo>
                <a:close/>
              </a:path>
              <a:path h="418228" w="1924700" fill="none">
                <a:moveTo>
                  <a:pt y="418228" x="209114"/>
                </a:moveTo>
                <a:lnTo>
                  <a:pt y="418228" x="1715586"/>
                </a:lnTo>
                <a:cubicBezTo>
                  <a:pt y="418228" x="1831076"/>
                  <a:pt y="324604" x="1924700"/>
                  <a:pt y="209114" x="1924700"/>
                </a:cubicBezTo>
                <a:cubicBezTo>
                  <a:pt y="93624" x="1924700"/>
                  <a:pt y="0" x="1831076"/>
                  <a:pt y="0" x="1715586"/>
                </a:cubicBezTo>
                <a:lnTo>
                  <a:pt y="0" x="209114"/>
                </a:lnTo>
                <a:cubicBezTo>
                  <a:pt y="0" x="93624"/>
                  <a:pt y="93624" x="0"/>
                  <a:pt y="209114" x="0"/>
                </a:cubicBezTo>
                <a:cubicBezTo>
                  <a:pt y="324604" x="0"/>
                  <a:pt y="418228" x="93624"/>
                  <a:pt y="418228" x="209114"/>
                </a:cubicBezTo>
                <a:close/>
              </a:path>
            </a:pathLst>
          </a:custGeom>
          <a:solidFill>
            <a:srgbClr val="66E3FF"/>
          </a:solidFill>
          <a:ln w="7600" cap="flat">
            <a:solidFill>
              <a:srgbClr val="101843"/>
            </a:solidFill>
            <a:miter/>
          </a:ln>
        </p:spPr>
        <p:txBody>
          <a:bodyPr wrap="square" anchor="ctr" rIns="38100" rtlCol="0" bIns="38100" lIns="38100" tIns="38100"/>
          <a:lstStyle/>
          <a:p>
            <a:pPr algn="ctr"/>
            <a:r>
              <a:rPr sz="912" dirty="0" altLang="en-US" lang="zh-CN">
                <a:solidFill>
                  <a:srgbClr val="454545"/>
                </a:solidFill>
                <a:latin typeface="Arial"/>
                <a:ea typeface="Arial"/>
                <a:cs typeface="Arial"/>
              </a:rPr>
              <a:t>Se cumple el mandamiento</a:t>
            </a:r>
          </a:p>
        </p:txBody>
      </p:sp>
      <p:sp>
        <p:nvSpPr>
          <p:cNvPr id="116" name="ConnectLine"/>
          <p:cNvSpPr/>
          <p:nvPr/>
        </p:nvSpPr>
        <p:spPr>
          <a:xfrm>
            <a:off y="269673" x="1492024"/>
            <a:ext cx="1102000" cy="934800"/>
          </a:xfrm>
          <a:custGeom>
            <a:avLst/>
            <a:gdLst>
              <a:gd fmla="*/ 357654 w 1102000" name="rtl"/>
              <a:gd fmla="*/ -95000 h 934800" name="rtt"/>
              <a:gd fmla="*/ 585655 w 1102000" name="rtr"/>
              <a:gd fmla="*/ 95000 h 934800" name="rtb"/>
            </a:gdLst>
            <a:ahLst/>
            <a:cxnLst/>
            <a:rect r="rtr" t="rtt" l="rtl" b="rtb"/>
            <a:pathLst>
              <a:path h="934800" w="1102000" fill="none">
                <a:moveTo>
                  <a:pt y="0" x="1102000"/>
                </a:moveTo>
                <a:lnTo>
                  <a:pt y="0" x="0"/>
                </a:lnTo>
                <a:lnTo>
                  <a:pt y="934800" x="0"/>
                </a:lnTo>
              </a:path>
            </a:pathLst>
          </a:custGeom>
          <a:noFill/>
          <a:ln w="7600" cap="flat">
            <a:solidFill>
              <a:srgbClr val="191919"/>
            </a:solidFill>
            <a:miter/>
            <a:tailEnd type="triangle" w="med" len="med"/>
          </a:ln>
        </p:spPr>
        <p:txBody>
          <a:bodyPr wrap="none" anchor="ctr" rIns="38100" rtlCol="0" bIns="38100" lIns="38100" tIns="38100"/>
          <a:lstStyle/>
          <a:p>
            <a:pPr algn="ctr"/>
            <a:r>
              <a:rPr sz="912" dirty="0" altLang="en-US" lang="zh-CN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No</a:t>
            </a:r>
          </a:p>
        </p:txBody>
      </p:sp>
      <p:sp>
        <p:nvSpPr>
          <p:cNvPr id="117" name="Start or Terminator"/>
          <p:cNvSpPr/>
          <p:nvPr/>
        </p:nvSpPr>
        <p:spPr>
          <a:xfrm>
            <a:off y="4145673" x="2601624"/>
            <a:ext cx="3697400" cy="638628"/>
          </a:xfrm>
          <a:custGeom>
            <a:avLst/>
            <a:gdLst>
              <a:gd fmla="*/ 0 w 3697400" name="connsiteX0"/>
              <a:gd fmla="*/ 319314 h 638628" name="connsiteY0"/>
              <a:gd fmla="*/ 1848700 w 3697400" name="connsiteX1"/>
              <a:gd fmla="*/ 0 h 638628" name="connsiteY1"/>
              <a:gd fmla="*/ 3697400 w 3697400" name="connsiteX2"/>
              <a:gd fmla="*/ 319314 h 638628" name="connsiteY2"/>
              <a:gd fmla="*/ 1848700 w 3697400" name="connsiteX3"/>
              <a:gd fmla="*/ 638628 h 638628" name="connsiteY3"/>
              <a:gd fmla="*/ 159653 w 3697400" name="rtl"/>
              <a:gd fmla="*/ 3537739 w 3697400" name="rtr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r="rtr" t="t" l="rtl" b="b"/>
            <a:pathLst>
              <a:path stroke="false" h="638628" w="3697400">
                <a:moveTo>
                  <a:pt y="638628" x="319314"/>
                </a:moveTo>
                <a:lnTo>
                  <a:pt y="638628" x="3378086"/>
                </a:lnTo>
                <a:cubicBezTo>
                  <a:pt y="638628" x="3554438"/>
                  <a:pt y="495666" x="3697400"/>
                  <a:pt y="319314" x="3697400"/>
                </a:cubicBezTo>
                <a:cubicBezTo>
                  <a:pt y="142962" x="3697400"/>
                  <a:pt y="0" x="3554438"/>
                  <a:pt y="0" x="3378086"/>
                </a:cubicBezTo>
                <a:lnTo>
                  <a:pt y="0" x="319314"/>
                </a:lnTo>
                <a:cubicBezTo>
                  <a:pt y="0" x="142962"/>
                  <a:pt y="142962" x="0"/>
                  <a:pt y="319314" x="0"/>
                </a:cubicBezTo>
                <a:cubicBezTo>
                  <a:pt y="495666" x="0"/>
                  <a:pt y="638628" x="142962"/>
                  <a:pt y="638628" x="319314"/>
                </a:cubicBezTo>
                <a:close/>
              </a:path>
              <a:path h="638628" w="3697400" fill="none">
                <a:moveTo>
                  <a:pt y="638628" x="319314"/>
                </a:moveTo>
                <a:lnTo>
                  <a:pt y="638628" x="3378086"/>
                </a:lnTo>
                <a:cubicBezTo>
                  <a:pt y="638628" x="3554438"/>
                  <a:pt y="495666" x="3697400"/>
                  <a:pt y="319314" x="3697400"/>
                </a:cubicBezTo>
                <a:cubicBezTo>
                  <a:pt y="142962" x="3697400"/>
                  <a:pt y="0" x="3554438"/>
                  <a:pt y="0" x="3378086"/>
                </a:cubicBezTo>
                <a:lnTo>
                  <a:pt y="0" x="319314"/>
                </a:lnTo>
                <a:cubicBezTo>
                  <a:pt y="0" x="142962"/>
                  <a:pt y="142962" x="0"/>
                  <a:pt y="319314" x="0"/>
                </a:cubicBezTo>
                <a:cubicBezTo>
                  <a:pt y="495666" x="0"/>
                  <a:pt y="638628" x="142962"/>
                  <a:pt y="638628" x="319314"/>
                </a:cubicBezTo>
                <a:close/>
              </a:path>
            </a:pathLst>
          </a:custGeom>
          <a:solidFill>
            <a:srgbClr val="E7372A"/>
          </a:solidFill>
          <a:ln w="7600" cap="flat">
            <a:solidFill>
              <a:srgbClr val="101843"/>
            </a:solidFill>
            <a:miter/>
          </a:ln>
        </p:spPr>
        <p:txBody>
          <a:bodyPr wrap="square" anchor="ctr" rIns="38100" rtlCol="0" bIns="38100" lIns="38100" tIns="38100"/>
          <a:lstStyle/>
          <a:p>
            <a:pPr algn="ctr"/>
            <a:r>
              <a:rPr sz="1064" dirty="0" altLang="en-US" lang="zh-CN" b="1">
                <a:solidFill>
                  <a:srgbClr val="454545"/>
                </a:solidFill>
                <a:latin typeface="Arial"/>
                <a:ea typeface="Arial"/>
                <a:cs typeface="Arial"/>
              </a:rPr>
              <a:t>Se queda fuera del reino de los cielos y se participa de las plagas</a:t>
            </a:r>
          </a:p>
        </p:txBody>
      </p:sp>
      <p:sp>
        <p:nvSpPr>
          <p:cNvPr id="119" name="ConnectLine"/>
          <p:cNvSpPr/>
          <p:nvPr/>
        </p:nvSpPr>
        <p:spPr>
          <a:xfrm>
            <a:off y="3752000" x="4450324"/>
            <a:ext cx="7600" cy="395200"/>
          </a:xfrm>
          <a:custGeom>
            <a:avLst/>
            <a:gdLst/>
            <a:ahLst/>
            <a:cxnLst/>
            <a:rect r="r" t="t" l="l" b="b"/>
            <a:pathLst>
              <a:path h="395200" w="7600" fill="none">
                <a:moveTo>
                  <a:pt y="0" x="0"/>
                </a:moveTo>
                <a:lnTo>
                  <a:pt y="395200" x="0"/>
                </a:lnTo>
              </a:path>
            </a:pathLst>
          </a:custGeom>
          <a:noFill/>
          <a:ln w="7600" cap="flat">
            <a:solidFill>
              <a:srgbClr val="191919"/>
            </a:solidFill>
            <a:miter/>
            <a:tailEnd type="triangle" w="med" len="med"/>
          </a:ln>
        </p:spPr>
      </p:sp>
      <p:pic>
        <p:nvPicPr>
          <p:cNvPr id="125" name="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y="5034265" x="595224"/>
            <a:ext cx="1330000" cy="1330000"/>
          </a:xfrm>
          <a:prstGeom prst="rect">
            <a:avLst/>
          </a:prstGeom>
        </p:spPr>
      </p:pic>
      <p:sp>
        <p:nvSpPr>
          <p:cNvPr id="126" name=""/>
          <p:cNvSpPr/>
          <p:nvPr/>
        </p:nvSpPr>
        <p:spPr>
          <a:xfrm>
            <a:off y="6057380" x="2074465"/>
            <a:ext cx="3977559" cy="204584"/>
          </a:xfrm>
          <a:custGeom>
            <a:avLst/>
            <a:gdLst/>
            <a:ahLst/>
            <a:cxnLst/>
            <a:rect r="r" t="t" l="l" b="b"/>
            <a:pathLst>
              <a:path stroke="false" h="204584" w="3977559">
                <a:moveTo>
                  <a:pt y="201289" x="0"/>
                </a:moveTo>
                <a:lnTo>
                  <a:pt y="0" x="0"/>
                </a:lnTo>
                <a:lnTo>
                  <a:pt y="0" x="26637"/>
                </a:lnTo>
                <a:lnTo>
                  <a:pt y="177535" x="26637"/>
                </a:lnTo>
                <a:lnTo>
                  <a:pt y="177535" x="125771"/>
                </a:lnTo>
                <a:lnTo>
                  <a:pt y="201289" x="125771"/>
                </a:lnTo>
                <a:lnTo>
                  <a:pt y="201289" x="0"/>
                </a:lnTo>
                <a:close/>
                <a:moveTo>
                  <a:pt y="128380" x="148341"/>
                </a:moveTo>
                <a:cubicBezTo>
                  <a:pt y="101376" x="148341"/>
                  <a:pt y="81376" x="155847"/>
                  <a:pt y="68378" x="170859"/>
                </a:cubicBezTo>
                <a:cubicBezTo>
                  <a:pt y="57576" x="183399"/>
                  <a:pt y="52176" x="198686"/>
                  <a:pt y="52176" x="216719"/>
                </a:cubicBezTo>
                <a:cubicBezTo>
                  <a:pt y="52176" x="236765"/>
                  <a:pt y="58744" x="253150"/>
                  <a:pt y="71879" x="265874"/>
                </a:cubicBezTo>
                <a:cubicBezTo>
                  <a:pt y="85014" x="278598"/>
                  <a:pt y="103162" x="284959"/>
                  <a:pt y="126320" x="284959"/>
                </a:cubicBezTo>
                <a:cubicBezTo>
                  <a:pt y="145086" x="284959"/>
                  <a:pt y="159845" x="282145"/>
                  <a:pt y="170601" x="276515"/>
                </a:cubicBezTo>
                <a:cubicBezTo>
                  <a:pt y="181357" x="270885"/>
                  <a:pt y="189710" x="262693"/>
                  <a:pt y="195659" x="251938"/>
                </a:cubicBezTo>
                <a:cubicBezTo>
                  <a:pt y="201609" x="241182"/>
                  <a:pt y="204584" x="229442"/>
                  <a:pt y="204584" x="216719"/>
                </a:cubicBezTo>
                <a:cubicBezTo>
                  <a:pt y="204584" x="196306"/>
                  <a:pt y="198039" x="179807"/>
                  <a:pt y="184949" x="167221"/>
                </a:cubicBezTo>
                <a:cubicBezTo>
                  <a:pt y="171860" x="154634"/>
                  <a:pt y="153003" x="148341"/>
                  <a:pt y="128380" x="148341"/>
                </a:cubicBezTo>
                <a:close/>
                <a:moveTo>
                  <a:pt y="128380" x="173742"/>
                </a:moveTo>
                <a:cubicBezTo>
                  <a:pt y="147053" x="173742"/>
                  <a:pt y="161036" x="177816"/>
                  <a:pt y="170327" x="185963"/>
                </a:cubicBezTo>
                <a:cubicBezTo>
                  <a:pt y="179618" x="194109"/>
                  <a:pt y="184263" x="204361"/>
                  <a:pt y="184263" x="216719"/>
                </a:cubicBezTo>
                <a:cubicBezTo>
                  <a:pt y="184263" x="228985"/>
                  <a:pt y="179595" x="239191"/>
                  <a:pt y="170257" x="247337"/>
                </a:cubicBezTo>
                <a:cubicBezTo>
                  <a:pt y="160921" x="255485"/>
                  <a:pt y="146687" x="259557"/>
                  <a:pt y="127556" x="259557"/>
                </a:cubicBezTo>
                <a:cubicBezTo>
                  <a:pt y="109524" x="259557"/>
                  <a:pt y="95862" x="255462"/>
                  <a:pt y="86571" x="247269"/>
                </a:cubicBezTo>
                <a:cubicBezTo>
                  <a:pt y="77280" x="239076"/>
                  <a:pt y="72634" x="228893"/>
                  <a:pt y="72634" x="216719"/>
                </a:cubicBezTo>
                <a:cubicBezTo>
                  <a:pt y="72634" x="204361"/>
                  <a:pt y="77257" x="194109"/>
                  <a:pt y="86502" x="185963"/>
                </a:cubicBezTo>
                <a:cubicBezTo>
                  <a:pt y="95747" x="177816"/>
                  <a:pt y="109707" x="173742"/>
                  <a:pt y="128380" x="173742"/>
                </a:cubicBezTo>
                <a:close/>
                <a:moveTo>
                  <a:pt y="157763" x="307254"/>
                </a:moveTo>
                <a:lnTo>
                  <a:pt y="153918" x="331694"/>
                </a:lnTo>
                <a:cubicBezTo>
                  <a:pt y="163713" x="333068"/>
                  <a:pt y="171219" x="336890"/>
                  <a:pt y="176436" x="343160"/>
                </a:cubicBezTo>
                <a:cubicBezTo>
                  <a:pt y="181654" x="349430"/>
                  <a:pt y="184263" x="358195"/>
                  <a:pt y="184263" x="369453"/>
                </a:cubicBezTo>
                <a:cubicBezTo>
                  <a:pt y="184263" x="380804"/>
                  <a:pt y="181952" x="389226"/>
                  <a:pt y="177329" x="394717"/>
                </a:cubicBezTo>
                <a:cubicBezTo>
                  <a:pt y="172706" x="400210"/>
                  <a:pt y="167283" x="402956"/>
                  <a:pt y="161058" x="402956"/>
                </a:cubicBezTo>
                <a:cubicBezTo>
                  <a:pt y="155475" x="402956"/>
                  <a:pt y="151081" x="400530"/>
                  <a:pt y="147877" x="395679"/>
                </a:cubicBezTo>
                <a:cubicBezTo>
                  <a:pt y="145681" x="392292"/>
                  <a:pt y="142888" x="383871"/>
                  <a:pt y="139502" x="370415"/>
                </a:cubicBezTo>
                <a:cubicBezTo>
                  <a:pt y="134925" x="352290"/>
                  <a:pt y="130965" x="339727"/>
                  <a:pt y="127625" x="332724"/>
                </a:cubicBezTo>
                <a:cubicBezTo>
                  <a:pt y="124284" x="325722"/>
                  <a:pt y="119661" x="320413"/>
                  <a:pt y="113757" x="316797"/>
                </a:cubicBezTo>
                <a:cubicBezTo>
                  <a:pt y="107853" x="313182"/>
                  <a:pt y="101331" x="311374"/>
                  <a:pt y="94191" x="311374"/>
                </a:cubicBezTo>
                <a:cubicBezTo>
                  <a:pt y="87692" x="311374"/>
                  <a:pt y="81673" x="312861"/>
                  <a:pt y="76135" x="315836"/>
                </a:cubicBezTo>
                <a:cubicBezTo>
                  <a:pt y="70597" x="318811"/>
                  <a:pt y="65998" x="322862"/>
                  <a:pt y="62336" x="327988"/>
                </a:cubicBezTo>
                <a:cubicBezTo>
                  <a:pt y="59499" x="331832"/>
                  <a:pt y="57096" x="337072"/>
                  <a:pt y="55128" x="343709"/>
                </a:cubicBezTo>
                <a:cubicBezTo>
                  <a:pt y="53160" x="350346"/>
                  <a:pt y="52176" x="357462"/>
                  <a:pt y="52176" x="365060"/>
                </a:cubicBezTo>
                <a:cubicBezTo>
                  <a:pt y="52176" x="376502"/>
                  <a:pt y="53823" x="386548"/>
                  <a:pt y="57119" x="395198"/>
                </a:cubicBezTo>
                <a:cubicBezTo>
                  <a:pt y="60414" x="403848"/>
                  <a:pt y="64876" x="410233"/>
                  <a:pt y="70506" x="414352"/>
                </a:cubicBezTo>
                <a:cubicBezTo>
                  <a:pt y="76135" x="418471"/>
                  <a:pt y="83665" x="421309"/>
                  <a:pt y="93092" x="422865"/>
                </a:cubicBezTo>
                <a:lnTo>
                  <a:pt y="96388" x="398699"/>
                </a:lnTo>
                <a:cubicBezTo>
                  <a:pt y="88882" x="397601"/>
                  <a:pt y="83024" x="394420"/>
                  <a:pt y="78813" x="389156"/>
                </a:cubicBezTo>
                <a:cubicBezTo>
                  <a:pt y="74602" x="383893"/>
                  <a:pt y="72497" x="376456"/>
                  <a:pt y="72497" x="366844"/>
                </a:cubicBezTo>
                <a:cubicBezTo>
                  <a:pt y="72497" x="355495"/>
                  <a:pt y="74373" x="347393"/>
                  <a:pt y="78126" x="342542"/>
                </a:cubicBezTo>
                <a:cubicBezTo>
                  <a:pt y="81879" x="337690"/>
                  <a:pt y="86273" x="335265"/>
                  <a:pt y="91308" x="335265"/>
                </a:cubicBezTo>
                <a:cubicBezTo>
                  <a:pt y="94511" x="335265"/>
                  <a:pt y="97395" x="336272"/>
                  <a:pt y="99957" x="338285"/>
                </a:cubicBezTo>
                <a:cubicBezTo>
                  <a:pt y="102612" x="340299"/>
                  <a:pt y="104809" x="343457"/>
                  <a:pt y="106548" x="347759"/>
                </a:cubicBezTo>
                <a:cubicBezTo>
                  <a:pt y="107464" x="350231"/>
                  <a:pt y="109569" x="357508"/>
                  <a:pt y="112865" x="369591"/>
                </a:cubicBezTo>
                <a:cubicBezTo>
                  <a:pt y="117532" x="387074"/>
                  <a:pt y="121355" x="399271"/>
                  <a:pt y="124329" x="406183"/>
                </a:cubicBezTo>
                <a:cubicBezTo>
                  <a:pt y="127305" x="413093"/>
                  <a:pt y="131630" x="418517"/>
                  <a:pt y="137305" x="422453"/>
                </a:cubicBezTo>
                <a:cubicBezTo>
                  <a:pt y="142980" x="426389"/>
                  <a:pt y="150029" x="428357"/>
                  <a:pt y="158449" x="428357"/>
                </a:cubicBezTo>
                <a:cubicBezTo>
                  <a:pt y="166688" x="428357"/>
                  <a:pt y="174446" x="425954"/>
                  <a:pt y="181723" x="421149"/>
                </a:cubicBezTo>
                <a:cubicBezTo>
                  <a:pt y="189000" x="416343"/>
                  <a:pt y="194629" x="409409"/>
                  <a:pt y="198612" x="400347"/>
                </a:cubicBezTo>
                <a:cubicBezTo>
                  <a:pt y="202593" x="391285"/>
                  <a:pt y="204584" x="381033"/>
                  <a:pt y="204584" x="369591"/>
                </a:cubicBezTo>
                <a:cubicBezTo>
                  <a:pt y="204584" x="350643"/>
                  <a:pt y="200648" x="336203"/>
                  <a:pt y="192776" x="326271"/>
                </a:cubicBezTo>
                <a:cubicBezTo>
                  <a:pt y="184903" x="316339"/>
                  <a:pt y="173233" x="310001"/>
                  <a:pt y="157763" x="307254"/>
                </a:cubicBezTo>
                <a:close/>
                <a:moveTo>
                  <a:pt y="201289" x="533098"/>
                </a:moveTo>
                <a:lnTo>
                  <a:pt y="0" x="533098"/>
                </a:lnTo>
                <a:lnTo>
                  <a:pt y="0" x="602438"/>
                </a:lnTo>
                <a:cubicBezTo>
                  <a:pt y="0" x="618090"/>
                  <a:pt y="961" x="630035"/>
                  <a:pt y="2883" x="638274"/>
                </a:cubicBezTo>
                <a:cubicBezTo>
                  <a:pt y="5538" x="649808"/>
                  <a:pt y="10344" x="659647"/>
                  <a:pt y="17300" x="667795"/>
                </a:cubicBezTo>
                <a:cubicBezTo>
                  <a:pt y="26271" x="678412"/>
                  <a:pt y="37736" x="686354"/>
                  <a:pt y="51695" x="691617"/>
                </a:cubicBezTo>
                <a:cubicBezTo>
                  <a:pt y="65655" x="696880"/>
                  <a:pt y="81605" x="699512"/>
                  <a:pt y="99546" x="699512"/>
                </a:cubicBezTo>
                <a:cubicBezTo>
                  <a:pt y="114832" x="699512"/>
                  <a:pt y="128380" x="697727"/>
                  <a:pt y="140188" x="694157"/>
                </a:cubicBezTo>
                <a:cubicBezTo>
                  <a:pt y="151996" x="690587"/>
                  <a:pt y="161768" x="686010"/>
                  <a:pt y="169503" x="680426"/>
                </a:cubicBezTo>
                <a:cubicBezTo>
                  <a:pt y="177237" x="674843"/>
                  <a:pt y="183325" x="668732"/>
                  <a:pt y="187764" x="662096"/>
                </a:cubicBezTo>
                <a:cubicBezTo>
                  <a:pt y="192204" x="655460"/>
                  <a:pt y="195568" x="647450"/>
                  <a:pt y="197856" x="638068"/>
                </a:cubicBezTo>
                <a:cubicBezTo>
                  <a:pt y="200144" x="628686"/>
                  <a:pt y="201289" x="617907"/>
                  <a:pt y="201289" x="605733"/>
                </a:cubicBezTo>
                <a:lnTo>
                  <a:pt y="201289" x="533098"/>
                </a:lnTo>
                <a:close/>
                <a:moveTo>
                  <a:pt y="177535" x="559735"/>
                </a:moveTo>
                <a:lnTo>
                  <a:pt y="177535" x="602712"/>
                </a:lnTo>
                <a:cubicBezTo>
                  <a:pt y="177535" x="615985"/>
                  <a:pt y="176299" x="626397"/>
                  <a:pt y="173828" x="633949"/>
                </a:cubicBezTo>
                <a:cubicBezTo>
                  <a:pt y="171356" x="641501"/>
                  <a:pt y="167878" x="647519"/>
                  <a:pt y="163392" x="652004"/>
                </a:cubicBezTo>
                <a:cubicBezTo>
                  <a:pt y="157077" x="658320"/>
                  <a:pt y="148587" x="663241"/>
                  <a:pt y="137923" x="666765"/>
                </a:cubicBezTo>
                <a:cubicBezTo>
                  <a:pt y="127258" x="670289"/>
                  <a:pt y="114329" x="672051"/>
                  <a:pt y="99134" x="672051"/>
                </a:cubicBezTo>
                <a:cubicBezTo>
                  <a:pt y="78081" x="672051"/>
                  <a:pt y="61902" x="668596"/>
                  <a:pt y="50597" x="661684"/>
                </a:cubicBezTo>
                <a:cubicBezTo>
                  <a:pt y="39292" x="654773"/>
                  <a:pt y="31717" x="646375"/>
                  <a:pt y="27873" x="636489"/>
                </a:cubicBezTo>
                <a:cubicBezTo>
                  <a:pt y="25127" x="629349"/>
                  <a:pt y="23754" x="617861"/>
                  <a:pt y="23754" x="602026"/>
                </a:cubicBezTo>
                <a:lnTo>
                  <a:pt y="23754" x="559735"/>
                </a:lnTo>
                <a:lnTo>
                  <a:pt y="177535" x="559735"/>
                </a:lnTo>
                <a:close/>
                <a:moveTo>
                  <a:pt y="28422" x="735278"/>
                </a:moveTo>
                <a:lnTo>
                  <a:pt y="0" x="735278"/>
                </a:lnTo>
                <a:lnTo>
                  <a:pt y="0" x="759992"/>
                </a:lnTo>
                <a:lnTo>
                  <a:pt y="28422" x="759992"/>
                </a:lnTo>
                <a:lnTo>
                  <a:pt y="28422" x="735278"/>
                </a:lnTo>
                <a:close/>
                <a:moveTo>
                  <a:pt y="201289" x="735278"/>
                </a:moveTo>
                <a:lnTo>
                  <a:pt y="55471" x="735278"/>
                </a:lnTo>
                <a:lnTo>
                  <a:pt y="55471" x="759992"/>
                </a:lnTo>
                <a:lnTo>
                  <a:pt y="201289" x="759992"/>
                </a:lnTo>
                <a:lnTo>
                  <a:pt y="201289" x="735278"/>
                </a:lnTo>
                <a:close/>
                <a:moveTo>
                  <a:pt y="154330" x="888159"/>
                </a:moveTo>
                <a:lnTo>
                  <a:pt y="157489" x="913702"/>
                </a:lnTo>
                <a:cubicBezTo>
                  <a:pt y="172409" x="909674"/>
                  <a:pt y="183988" x="902211"/>
                  <a:pt y="192227" x="891320"/>
                </a:cubicBezTo>
                <a:cubicBezTo>
                  <a:pt y="200465" x="880430"/>
                  <a:pt y="204584" x="866514"/>
                  <a:pt y="204584" x="849581"/>
                </a:cubicBezTo>
                <a:cubicBezTo>
                  <a:pt y="204584" x="828248"/>
                  <a:pt y="198016" x="811338"/>
                  <a:pt y="184881" x="798844"/>
                </a:cubicBezTo>
                <a:cubicBezTo>
                  <a:pt y="171746" x="786349"/>
                  <a:pt y="153324" x="780102"/>
                  <a:pt y="129616" x="780102"/>
                </a:cubicBezTo>
                <a:cubicBezTo>
                  <a:pt y="105084" x="780102"/>
                  <a:pt y="86044" x="786418"/>
                  <a:pt y="72497" x="799049"/>
                </a:cubicBezTo>
                <a:cubicBezTo>
                  <a:pt y="58949" x="811680"/>
                  <a:pt y="52176" x="828066"/>
                  <a:pt y="52176" x="848206"/>
                </a:cubicBezTo>
                <a:cubicBezTo>
                  <a:pt y="52176" x="867700"/>
                  <a:pt y="58812" x="883629"/>
                  <a:pt y="72085" x="895987"/>
                </a:cubicBezTo>
                <a:cubicBezTo>
                  <a:pt y="85358" x="908344"/>
                  <a:pt y="104031" x="914523"/>
                  <a:pt y="128106" x="914523"/>
                </a:cubicBezTo>
                <a:cubicBezTo>
                  <a:pt y="129570" x="914523"/>
                  <a:pt y="131767" x="914478"/>
                  <a:pt y="134696" x="914386"/>
                </a:cubicBezTo>
                <a:lnTo>
                  <a:pt y="134696" x="805638"/>
                </a:lnTo>
                <a:cubicBezTo>
                  <a:pt y="150715" x="806558"/>
                  <a:pt y="162980" x="811087"/>
                  <a:pt y="171493" x="819234"/>
                </a:cubicBezTo>
                <a:cubicBezTo>
                  <a:pt y="180007" x="827382"/>
                  <a:pt y="184263" x="837543"/>
                  <a:pt y="184263" x="849718"/>
                </a:cubicBezTo>
                <a:cubicBezTo>
                  <a:pt y="184263" x="858777"/>
                  <a:pt y="181883" x="866514"/>
                  <a:pt y="177123" x="872921"/>
                </a:cubicBezTo>
                <a:cubicBezTo>
                  <a:pt y="172363" x="879328"/>
                  <a:pt y="164766" x="884404"/>
                  <a:pt y="154330" x="888159"/>
                </a:cubicBezTo>
                <a:close/>
                <a:moveTo>
                  <a:pt y="114375" x="807014"/>
                </a:moveTo>
                <a:lnTo>
                  <a:pt y="114375" x="888432"/>
                </a:lnTo>
                <a:cubicBezTo>
                  <a:pt y="102109" x="887338"/>
                  <a:pt y="92909" x="884222"/>
                  <a:pt y="86777" x="879100"/>
                </a:cubicBezTo>
                <a:cubicBezTo>
                  <a:pt y="77257" x="871226"/>
                  <a:pt y="72497" x="861019"/>
                  <a:pt y="72497" x="848479"/>
                </a:cubicBezTo>
                <a:cubicBezTo>
                  <a:pt y="72497" x="837132"/>
                  <a:pt y="76296" x="827587"/>
                  <a:pt y="83893" x="819850"/>
                </a:cubicBezTo>
                <a:cubicBezTo>
                  <a:pt y="91490" x="812121"/>
                  <a:pt y="101652" x="807834"/>
                  <a:pt y="114375" x="807014"/>
                </a:cubicBezTo>
                <a:close/>
                <a:moveTo>
                  <a:pt y="201289" x="927299"/>
                </a:moveTo>
                <a:lnTo>
                  <a:pt y="181243" x="927299"/>
                </a:lnTo>
                <a:lnTo>
                  <a:pt y="74694" x="1020118"/>
                </a:lnTo>
                <a:cubicBezTo>
                  <a:pt y="75243" x="1009584"/>
                  <a:pt y="75518" x="1000297"/>
                  <a:pt y="75518" x="992241"/>
                </a:cubicBezTo>
                <a:lnTo>
                  <a:pt y="75518" x="932786"/>
                </a:lnTo>
                <a:lnTo>
                  <a:pt y="55471" x="932786"/>
                </a:lnTo>
                <a:lnTo>
                  <a:pt y="55471" x="1051969"/>
                </a:lnTo>
                <a:lnTo>
                  <a:pt y="71810" x="1051969"/>
                </a:lnTo>
                <a:lnTo>
                  <a:pt y="164354" x="973020"/>
                </a:lnTo>
                <a:lnTo>
                  <a:pt y="181243" x="957775"/>
                </a:lnTo>
                <a:cubicBezTo>
                  <a:pt y="180419" x="968856"/>
                  <a:pt y="180007" x="979245"/>
                  <a:pt y="180007" x="988950"/>
                </a:cubicBezTo>
                <a:lnTo>
                  <a:pt y="180007" x="1056362"/>
                </a:lnTo>
                <a:lnTo>
                  <a:pt y="201289" x="1056362"/>
                </a:lnTo>
                <a:lnTo>
                  <a:pt y="201289" x="927299"/>
                </a:lnTo>
                <a:close/>
                <a:moveTo>
                  <a:pt y="201289" x="1155474"/>
                </a:moveTo>
                <a:lnTo>
                  <a:pt y="0" x="1155474"/>
                </a:lnTo>
                <a:lnTo>
                  <a:pt y="0" x="1195571"/>
                </a:lnTo>
                <a:lnTo>
                  <a:pt y="142522" x="1243216"/>
                </a:lnTo>
                <a:cubicBezTo>
                  <a:pt y="155795" x="1247608"/>
                  <a:pt y="165727" x="1250808"/>
                  <a:pt y="172317" x="1252822"/>
                </a:cubicBezTo>
                <a:cubicBezTo>
                  <a:pt y="164994" x="1255110"/>
                  <a:pt y="154239" x="1258682"/>
                  <a:pt y="140051" x="1263530"/>
                </a:cubicBezTo>
                <a:lnTo>
                  <a:pt y="0" x="1311730"/>
                </a:lnTo>
                <a:lnTo>
                  <a:pt y="0" x="1347564"/>
                </a:lnTo>
                <a:lnTo>
                  <a:pt y="201289" x="1347564"/>
                </a:lnTo>
                <a:lnTo>
                  <a:pt y="201289" x="1321891"/>
                </a:lnTo>
                <a:lnTo>
                  <a:pt y="32816" x="1321891"/>
                </a:lnTo>
                <a:lnTo>
                  <a:pt y="201289" x="1263394"/>
                </a:lnTo>
                <a:lnTo>
                  <a:pt y="201289" x="1239370"/>
                </a:lnTo>
                <a:lnTo>
                  <a:pt y="29932" x="1181154"/>
                </a:lnTo>
                <a:lnTo>
                  <a:pt y="201289" x="1181154"/>
                </a:lnTo>
                <a:lnTo>
                  <a:pt y="201289" x="1155474"/>
                </a:lnTo>
                <a:close/>
                <a:moveTo>
                  <a:pt y="183302" x="1483892"/>
                </a:moveTo>
                <a:cubicBezTo>
                  <a:pt y="191082" x="1474742"/>
                  <a:pt y="196575" x="1465926"/>
                  <a:pt y="199778" x="1457460"/>
                </a:cubicBezTo>
                <a:cubicBezTo>
                  <a:pt y="202982" x="1448993"/>
                  <a:pt y="204584" x="1439911"/>
                  <a:pt y="204584" x="1430206"/>
                </a:cubicBezTo>
                <a:cubicBezTo>
                  <a:pt y="204584" x="1414185"/>
                  <a:pt y="200671" x="1401873"/>
                  <a:pt y="192845" x="1393270"/>
                </a:cubicBezTo>
                <a:cubicBezTo>
                  <a:pt y="185018" x="1384667"/>
                  <a:pt y="175017" x="1380365"/>
                  <a:pt y="162844" x="1380365"/>
                </a:cubicBezTo>
                <a:cubicBezTo>
                  <a:pt y="155703" x="1380365"/>
                  <a:pt y="149182" x="1381992"/>
                  <a:pt y="143277" x="1385237"/>
                </a:cubicBezTo>
                <a:cubicBezTo>
                  <a:pt y="137373" x="1388490"/>
                  <a:pt y="132636" x="1392746"/>
                  <a:pt y="129066" x="1398005"/>
                </a:cubicBezTo>
                <a:cubicBezTo>
                  <a:pt y="125497" x="1403272"/>
                  <a:pt y="122796" x="1409200"/>
                  <a:pt y="120965" x="1415789"/>
                </a:cubicBezTo>
                <a:cubicBezTo>
                  <a:pt y="119684" x="1420638"/>
                  <a:pt y="118448" x="1427964"/>
                  <a:pt y="117258" x="1437760"/>
                </a:cubicBezTo>
                <a:cubicBezTo>
                  <a:pt y="114879" x="1457710"/>
                  <a:pt y="112041" x="1472401"/>
                  <a:pt y="108745" x="1481833"/>
                </a:cubicBezTo>
                <a:cubicBezTo>
                  <a:pt y="105359" x="1481924"/>
                  <a:pt y="103207" x="1481970"/>
                  <a:pt y="102292" x="1481970"/>
                </a:cubicBezTo>
                <a:cubicBezTo>
                  <a:pt y="92223" x="1481970"/>
                  <a:pt y="85129" x="1479636"/>
                  <a:pt y="81010" x="1474970"/>
                </a:cubicBezTo>
                <a:cubicBezTo>
                  <a:pt y="75426" x="1468654"/>
                  <a:pt y="72634" x="1459268"/>
                  <a:pt y="72634" x="1446820"/>
                </a:cubicBezTo>
                <a:cubicBezTo>
                  <a:pt y="72634" x="1435192"/>
                  <a:pt y="74671" x="1426611"/>
                  <a:pt y="78744" x="1421078"/>
                </a:cubicBezTo>
                <a:cubicBezTo>
                  <a:pt y="82818" x="1415538"/>
                  <a:pt y="90026" x="1411442"/>
                  <a:pt y="100369" x="1408789"/>
                </a:cubicBezTo>
                <a:lnTo>
                  <a:pt y="97074" x="1384621"/>
                </a:lnTo>
                <a:cubicBezTo>
                  <a:pt y="86730" x="1386818"/>
                  <a:pt y="78378" x="1390435"/>
                  <a:pt y="72016" x="1395466"/>
                </a:cubicBezTo>
                <a:cubicBezTo>
                  <a:pt y="65655" x="1400505"/>
                  <a:pt y="60757" x="1407778"/>
                  <a:pt y="57325" x="1417301"/>
                </a:cubicBezTo>
                <a:cubicBezTo>
                  <a:pt y="53892" x="1426816"/>
                  <a:pt y="52176" x="1437852"/>
                  <a:pt y="52176" x="1450392"/>
                </a:cubicBezTo>
                <a:cubicBezTo>
                  <a:pt y="52176" x="1462840"/>
                  <a:pt y="53640" x="1472956"/>
                  <a:pt y="56570" x="1480731"/>
                </a:cubicBezTo>
                <a:cubicBezTo>
                  <a:pt y="59499" x="1488513"/>
                  <a:pt y="63183" x="1494236"/>
                  <a:pt y="67623" x="1497899"/>
                </a:cubicBezTo>
                <a:cubicBezTo>
                  <a:pt y="72062" x="1501562"/>
                  <a:pt y="77669" x="1504124"/>
                  <a:pt y="84442" x="1505590"/>
                </a:cubicBezTo>
                <a:cubicBezTo>
                  <a:pt y="88653" x="1506411"/>
                  <a:pt y="96251" x="1506822"/>
                  <a:pt y="107235" x="1506822"/>
                </a:cubicBezTo>
                <a:lnTo>
                  <a:pt y="140188" x="1506822"/>
                </a:lnTo>
                <a:cubicBezTo>
                  <a:pt y="163164" x="1506822"/>
                  <a:pt y="177695" x="1507346"/>
                  <a:pt y="183782" x="1508402"/>
                </a:cubicBezTo>
                <a:cubicBezTo>
                  <a:pt y="189869" x="1509451"/>
                  <a:pt y="195705" x="1511534"/>
                  <a:pt y="201289" x="1514650"/>
                </a:cubicBezTo>
                <a:lnTo>
                  <a:pt y="201289" x="1488832"/>
                </a:lnTo>
                <a:cubicBezTo>
                  <a:pt y="196163" x="1486271"/>
                  <a:pt y="190167" x="1484622"/>
                  <a:pt y="183302" x="1483892"/>
                </a:cubicBezTo>
                <a:close/>
                <a:moveTo>
                  <a:pt y="128106" x="1481833"/>
                </a:moveTo>
                <a:cubicBezTo>
                  <a:pt y="131767" x="1472865"/>
                  <a:pt y="134879" x="1459405"/>
                  <a:pt y="137442" x="1441469"/>
                </a:cubicBezTo>
                <a:cubicBezTo>
                  <a:pt y="138907" x="1431308"/>
                  <a:pt y="140554" x="1424118"/>
                  <a:pt y="142385" x="1419908"/>
                </a:cubicBezTo>
                <a:cubicBezTo>
                  <a:pt y="144215" x="1415698"/>
                  <a:pt y="146893" x="1412445"/>
                  <a:pt y="150417" x="1410157"/>
                </a:cubicBezTo>
                <a:cubicBezTo>
                  <a:pt y="153942" x="1407870"/>
                  <a:pt y="157854" x="1406730"/>
                  <a:pt y="162157" x="1406730"/>
                </a:cubicBezTo>
                <a:cubicBezTo>
                  <a:pt y="168747" x="1406730"/>
                  <a:pt y="174240" x="1409222"/>
                  <a:pt y="178633" x="1414208"/>
                </a:cubicBezTo>
                <a:cubicBezTo>
                  <a:pt y="183027" x="1419201"/>
                  <a:pt y="185224" x="1426497"/>
                  <a:pt y="185224" x="1436111"/>
                </a:cubicBezTo>
                <a:cubicBezTo>
                  <a:pt y="185224" x="1445634"/>
                  <a:pt y="183142" x="1454100"/>
                  <a:pt y="178977" x="1461510"/>
                </a:cubicBezTo>
                <a:cubicBezTo>
                  <a:pt y="174811" x="1468928"/>
                  <a:pt y="169114" x="1474370"/>
                  <a:pt y="161882" x="1477850"/>
                </a:cubicBezTo>
                <a:cubicBezTo>
                  <a:pt y="156299" x="1480503"/>
                  <a:pt y="148060" x="1481833"/>
                  <a:pt y="137167" x="1481833"/>
                </a:cubicBezTo>
                <a:lnTo>
                  <a:pt y="128106" x="1481833"/>
                </a:lnTo>
                <a:close/>
                <a:moveTo>
                  <a:pt y="201289" x="1540740"/>
                </a:moveTo>
                <a:lnTo>
                  <a:pt y="55471" x="1540740"/>
                </a:lnTo>
                <a:lnTo>
                  <a:pt y="55471" x="1562986"/>
                </a:lnTo>
                <a:lnTo>
                  <a:pt y="76204" x="1562986"/>
                </a:lnTo>
                <a:cubicBezTo>
                  <a:pt y="60185" x="1573694"/>
                  <a:pt y="52176" x="1589160"/>
                  <a:pt y="52176" x="1609391"/>
                </a:cubicBezTo>
                <a:cubicBezTo>
                  <a:pt y="52176" x="1618177"/>
                  <a:pt y="53755" x="1626256"/>
                  <a:pt y="56913" x="1633628"/>
                </a:cubicBezTo>
                <a:cubicBezTo>
                  <a:pt y="60071" x="1640992"/>
                  <a:pt y="64213" x="1646510"/>
                  <a:pt y="69339" x="1650173"/>
                </a:cubicBezTo>
                <a:cubicBezTo>
                  <a:pt y="74465" x="1653836"/>
                  <a:pt y="80552" x="1656397"/>
                  <a:pt y="87601" x="1657864"/>
                </a:cubicBezTo>
                <a:cubicBezTo>
                  <a:pt y="92177" x="1658776"/>
                  <a:pt y="100187" x="1659232"/>
                  <a:pt y="111629" x="1659232"/>
                </a:cubicBezTo>
                <a:lnTo>
                  <a:pt y="201289" x="1659232"/>
                </a:lnTo>
                <a:lnTo>
                  <a:pt y="201289" x="1634517"/>
                </a:lnTo>
                <a:lnTo>
                  <a:pt y="112590" x="1634517"/>
                </a:lnTo>
                <a:cubicBezTo>
                  <a:pt y="102521" x="1634517"/>
                  <a:pt y="94992" x="1633559"/>
                  <a:pt y="90003" x="1631636"/>
                </a:cubicBezTo>
                <a:cubicBezTo>
                  <a:pt y="85014" x="1629714"/>
                  <a:pt y="81033" x="1626301"/>
                  <a:pt y="78058" x="1621407"/>
                </a:cubicBezTo>
                <a:cubicBezTo>
                  <a:pt y="75083" x="1616512"/>
                  <a:pt y="73595" x="1610767"/>
                  <a:pt y="73595" x="1604178"/>
                </a:cubicBezTo>
                <a:cubicBezTo>
                  <a:pt y="73595" x="1593652"/>
                  <a:pt y="76936" x="1584562"/>
                  <a:pt y="83618" x="1576924"/>
                </a:cubicBezTo>
                <a:cubicBezTo>
                  <a:pt y="90301" x="1569278"/>
                  <a:pt y="102978" x="1565456"/>
                  <a:pt y="121652" x="1565456"/>
                </a:cubicBezTo>
                <a:lnTo>
                  <a:pt y="201289" x="1565456"/>
                </a:lnTo>
                <a:lnTo>
                  <a:pt y="201289" x="1540740"/>
                </a:lnTo>
                <a:close/>
                <a:moveTo>
                  <a:pt y="201289" x="1794945"/>
                </a:moveTo>
                <a:lnTo>
                  <a:pt y="182890" x="1794945"/>
                </a:lnTo>
                <a:cubicBezTo>
                  <a:pt y="197352" x="1785696"/>
                  <a:pt y="204584" x="1772107"/>
                  <a:pt y="204584" x="1754164"/>
                </a:cubicBezTo>
                <a:cubicBezTo>
                  <a:pt y="204584" x="1742536"/>
                  <a:pt y="201380" x="1731850"/>
                  <a:pt y="194973" x="1722107"/>
                </a:cubicBezTo>
                <a:cubicBezTo>
                  <a:pt y="188565" x="1712356"/>
                  <a:pt y="179618" x="1704802"/>
                  <a:pt y="168129" x="1699451"/>
                </a:cubicBezTo>
                <a:cubicBezTo>
                  <a:pt y="156642" x="1694093"/>
                  <a:pt y="143438" x="1691418"/>
                  <a:pt y="128518" x="1691418"/>
                </a:cubicBezTo>
                <a:cubicBezTo>
                  <a:pt y="113963" x="1691418"/>
                  <a:pt y="100759" x="1693842"/>
                  <a:pt y="88905" x="1698691"/>
                </a:cubicBezTo>
                <a:cubicBezTo>
                  <a:pt y="77051" x="1703548"/>
                  <a:pt y="67966" x="1710821"/>
                  <a:pt y="61650" x="1720526"/>
                </a:cubicBezTo>
                <a:cubicBezTo>
                  <a:pt y="55334" x="1730224"/>
                  <a:pt y="52176" x="1741076"/>
                  <a:pt y="52176" x="1753069"/>
                </a:cubicBezTo>
                <a:cubicBezTo>
                  <a:pt y="52176" x="1761855"/>
                  <a:pt y="54029" x="1769683"/>
                  <a:pt y="57737" x="1776546"/>
                </a:cubicBezTo>
                <a:cubicBezTo>
                  <a:pt y="61444" x="1783408"/>
                  <a:pt y="66272" x="1788994"/>
                  <a:pt y="72222" x="1793296"/>
                </a:cubicBezTo>
                <a:lnTo>
                  <a:pt y="0" x="1793296"/>
                </a:lnTo>
                <a:lnTo>
                  <a:pt y="0" x="1817874"/>
                </a:lnTo>
                <a:lnTo>
                  <a:pt y="201289" x="1817874"/>
                </a:lnTo>
                <a:lnTo>
                  <a:pt y="201289" x="1794945"/>
                </a:lnTo>
                <a:close/>
                <a:moveTo>
                  <a:pt y="128518" x="1716817"/>
                </a:moveTo>
                <a:cubicBezTo>
                  <a:pt y="147191" x="1716817"/>
                  <a:pt y="161150" x="1720754"/>
                  <a:pt y="170395" x="1728628"/>
                </a:cubicBezTo>
                <a:cubicBezTo>
                  <a:pt y="179640" x="1736494"/>
                  <a:pt y="184263" x="1745788"/>
                  <a:pt y="184263" x="1756497"/>
                </a:cubicBezTo>
                <a:cubicBezTo>
                  <a:pt y="184263" x="1767296"/>
                  <a:pt y="179846" x="1776477"/>
                  <a:pt y="171013" x="1784024"/>
                </a:cubicBezTo>
                <a:cubicBezTo>
                  <a:pt y="162179" x="1791578"/>
                  <a:pt y="148701" x="1795356"/>
                  <a:pt y="130577" x="1795356"/>
                </a:cubicBezTo>
                <a:cubicBezTo>
                  <a:pt y="110622" x="1795356"/>
                  <a:pt y="95976" x="1791510"/>
                  <a:pt y="86639" x="1783819"/>
                </a:cubicBezTo>
                <a:cubicBezTo>
                  <a:pt y="77303" x="1776135"/>
                  <a:pt y="72634" x="1766658"/>
                  <a:pt y="72634" x="1755402"/>
                </a:cubicBezTo>
                <a:cubicBezTo>
                  <a:pt y="72634" x="1744413"/>
                  <a:pt y="77119" x="1735240"/>
                  <a:pt y="86090" x="1727868"/>
                </a:cubicBezTo>
                <a:cubicBezTo>
                  <a:pt y="95061" x="1720503"/>
                  <a:pt y="109203" x="1716817"/>
                  <a:pt y="128518" x="1716817"/>
                </a:cubicBezTo>
                <a:close/>
                <a:moveTo>
                  <a:pt y="183302" x="1955092"/>
                </a:moveTo>
                <a:cubicBezTo>
                  <a:pt y="191082" x="1945942"/>
                  <a:pt y="196575" x="1937126"/>
                  <a:pt y="199778" x="1928660"/>
                </a:cubicBezTo>
                <a:cubicBezTo>
                  <a:pt y="202982" x="1920193"/>
                  <a:pt y="204584" x="1911111"/>
                  <a:pt y="204584" x="1901406"/>
                </a:cubicBezTo>
                <a:cubicBezTo>
                  <a:pt y="204584" x="1885385"/>
                  <a:pt y="200671" x="1873073"/>
                  <a:pt y="192845" x="1864470"/>
                </a:cubicBezTo>
                <a:cubicBezTo>
                  <a:pt y="185018" x="1855867"/>
                  <a:pt y="175017" x="1851565"/>
                  <a:pt y="162844" x="1851565"/>
                </a:cubicBezTo>
                <a:cubicBezTo>
                  <a:pt y="155703" x="1851565"/>
                  <a:pt y="149182" x="1853192"/>
                  <a:pt y="143277" x="1856437"/>
                </a:cubicBezTo>
                <a:cubicBezTo>
                  <a:pt y="137373" x="1859690"/>
                  <a:pt y="132636" x="1863946"/>
                  <a:pt y="129066" x="1869205"/>
                </a:cubicBezTo>
                <a:cubicBezTo>
                  <a:pt y="125497" x="1874472"/>
                  <a:pt y="122796" x="1880400"/>
                  <a:pt y="120965" x="1886989"/>
                </a:cubicBezTo>
                <a:cubicBezTo>
                  <a:pt y="119684" x="1891838"/>
                  <a:pt y="118448" x="1899164"/>
                  <a:pt y="117258" x="1908960"/>
                </a:cubicBezTo>
                <a:cubicBezTo>
                  <a:pt y="114879" x="1928910"/>
                  <a:pt y="112041" x="1943601"/>
                  <a:pt y="108745" x="1953033"/>
                </a:cubicBezTo>
                <a:cubicBezTo>
                  <a:pt y="105359" x="1953124"/>
                  <a:pt y="103207" x="1953170"/>
                  <a:pt y="102292" x="1953170"/>
                </a:cubicBezTo>
                <a:cubicBezTo>
                  <a:pt y="92223" x="1953170"/>
                  <a:pt y="85129" x="1950836"/>
                  <a:pt y="81010" x="1946170"/>
                </a:cubicBezTo>
                <a:cubicBezTo>
                  <a:pt y="75426" x="1939854"/>
                  <a:pt y="72634" x="1930468"/>
                  <a:pt y="72634" x="1918020"/>
                </a:cubicBezTo>
                <a:cubicBezTo>
                  <a:pt y="72634" x="1906392"/>
                  <a:pt y="74671" x="1897811"/>
                  <a:pt y="78744" x="1892278"/>
                </a:cubicBezTo>
                <a:cubicBezTo>
                  <a:pt y="82818" x="1886738"/>
                  <a:pt y="90026" x="1882642"/>
                  <a:pt y="100369" x="1879989"/>
                </a:cubicBezTo>
                <a:lnTo>
                  <a:pt y="97074" x="1855821"/>
                </a:lnTo>
                <a:cubicBezTo>
                  <a:pt y="86730" x="1858018"/>
                  <a:pt y="78378" x="1861635"/>
                  <a:pt y="72016" x="1866666"/>
                </a:cubicBezTo>
                <a:cubicBezTo>
                  <a:pt y="65655" x="1871705"/>
                  <a:pt y="60757" x="1878978"/>
                  <a:pt y="57325" x="1888501"/>
                </a:cubicBezTo>
                <a:cubicBezTo>
                  <a:pt y="53892" x="1898016"/>
                  <a:pt y="52176" x="1909052"/>
                  <a:pt y="52176" x="1921592"/>
                </a:cubicBezTo>
                <a:cubicBezTo>
                  <a:pt y="52176" x="1934040"/>
                  <a:pt y="53640" x="1944156"/>
                  <a:pt y="56570" x="1951931"/>
                </a:cubicBezTo>
                <a:cubicBezTo>
                  <a:pt y="59499" x="1959713"/>
                  <a:pt y="63183" x="1965436"/>
                  <a:pt y="67623" x="1969099"/>
                </a:cubicBezTo>
                <a:cubicBezTo>
                  <a:pt y="72062" x="1972762"/>
                  <a:pt y="77669" x="1975324"/>
                  <a:pt y="84442" x="1976790"/>
                </a:cubicBezTo>
                <a:cubicBezTo>
                  <a:pt y="88653" x="1977611"/>
                  <a:pt y="96251" x="1978022"/>
                  <a:pt y="107235" x="1978022"/>
                </a:cubicBezTo>
                <a:lnTo>
                  <a:pt y="140188" x="1978022"/>
                </a:lnTo>
                <a:cubicBezTo>
                  <a:pt y="163164" x="1978022"/>
                  <a:pt y="177695" x="1978546"/>
                  <a:pt y="183782" x="1979602"/>
                </a:cubicBezTo>
                <a:cubicBezTo>
                  <a:pt y="189869" x="1980651"/>
                  <a:pt y="195705" x="1982734"/>
                  <a:pt y="201289" x="1985850"/>
                </a:cubicBezTo>
                <a:lnTo>
                  <a:pt y="201289" x="1960032"/>
                </a:lnTo>
                <a:cubicBezTo>
                  <a:pt y="196163" x="1957471"/>
                  <a:pt y="190167" x="1955822"/>
                  <a:pt y="183302" x="1955092"/>
                </a:cubicBezTo>
                <a:close/>
                <a:moveTo>
                  <a:pt y="128106" x="1953033"/>
                </a:moveTo>
                <a:cubicBezTo>
                  <a:pt y="131767" x="1944065"/>
                  <a:pt y="134879" x="1930605"/>
                  <a:pt y="137442" x="1912669"/>
                </a:cubicBezTo>
                <a:cubicBezTo>
                  <a:pt y="138907" x="1902508"/>
                  <a:pt y="140554" x="1895318"/>
                  <a:pt y="142385" x="1891108"/>
                </a:cubicBezTo>
                <a:cubicBezTo>
                  <a:pt y="144215" x="1886898"/>
                  <a:pt y="146893" x="1883645"/>
                  <a:pt y="150417" x="1881357"/>
                </a:cubicBezTo>
                <a:cubicBezTo>
                  <a:pt y="153942" x="1879070"/>
                  <a:pt y="157854" x="1877930"/>
                  <a:pt y="162157" x="1877930"/>
                </a:cubicBezTo>
                <a:cubicBezTo>
                  <a:pt y="168747" x="1877930"/>
                  <a:pt y="174240" x="1880422"/>
                  <a:pt y="178633" x="1885408"/>
                </a:cubicBezTo>
                <a:cubicBezTo>
                  <a:pt y="183027" x="1890401"/>
                  <a:pt y="185224" x="1897697"/>
                  <a:pt y="185224" x="1907311"/>
                </a:cubicBezTo>
                <a:cubicBezTo>
                  <a:pt y="185224" x="1916834"/>
                  <a:pt y="183142" x="1925300"/>
                  <a:pt y="178977" x="1932710"/>
                </a:cubicBezTo>
                <a:cubicBezTo>
                  <a:pt y="174811" x="1940128"/>
                  <a:pt y="169114" x="1945570"/>
                  <a:pt y="161882" x="1949050"/>
                </a:cubicBezTo>
                <a:cubicBezTo>
                  <a:pt y="156299" x="1951703"/>
                  <a:pt y="148060" x="1953033"/>
                  <a:pt y="137167" x="1953033"/>
                </a:cubicBezTo>
                <a:lnTo>
                  <a:pt y="128106" x="1953033"/>
                </a:lnTo>
                <a:close/>
                <a:moveTo>
                  <a:pt y="201289" x="2011940"/>
                </a:moveTo>
                <a:lnTo>
                  <a:pt y="55471" x="2011940"/>
                </a:lnTo>
                <a:lnTo>
                  <a:pt y="55471" x="2034049"/>
                </a:lnTo>
                <a:lnTo>
                  <a:pt y="75929" x="2034049"/>
                </a:lnTo>
                <a:cubicBezTo>
                  <a:pt y="68790" x="2038624"/>
                  <a:pt y="63046" x="2044712"/>
                  <a:pt y="58698" x="2052312"/>
                </a:cubicBezTo>
                <a:cubicBezTo>
                  <a:pt y="54350" x="2059904"/>
                  <a:pt y="52176" x="2068553"/>
                  <a:pt y="52176" x="2078258"/>
                </a:cubicBezTo>
                <a:cubicBezTo>
                  <a:pt y="52176" x="2089058"/>
                  <a:pt y="54418" x="2097919"/>
                  <a:pt y="58904" x="2104828"/>
                </a:cubicBezTo>
                <a:cubicBezTo>
                  <a:pt y="63389" x="2111736"/>
                  <a:pt y="69659" x="2116615"/>
                  <a:pt y="77715" x="2119450"/>
                </a:cubicBezTo>
                <a:cubicBezTo>
                  <a:pt y="60689" x="2130987"/>
                  <a:pt y="52176" x="2145997"/>
                  <a:pt y="52176" x="2164488"/>
                </a:cubicBezTo>
                <a:cubicBezTo>
                  <a:pt y="52176" x="2178950"/>
                  <a:pt y="56180" x="2190069"/>
                  <a:pt y="64190" x="2197852"/>
                </a:cubicBezTo>
                <a:cubicBezTo>
                  <a:pt y="72199" x="2205634"/>
                  <a:pt y="84534" x="2209525"/>
                  <a:pt y="101193" x="2209525"/>
                </a:cubicBezTo>
                <a:lnTo>
                  <a:pt y="201289" x="2209525"/>
                </a:lnTo>
                <a:lnTo>
                  <a:pt y="201289" x="2184947"/>
                </a:lnTo>
                <a:lnTo>
                  <a:pt y="109432" x="2184947"/>
                </a:lnTo>
                <a:cubicBezTo>
                  <a:pt y="99546" x="2184947"/>
                  <a:pt y="92429" x="2184141"/>
                  <a:pt y="88081" x="2182545"/>
                </a:cubicBezTo>
                <a:cubicBezTo>
                  <a:pt y="83733" x="2180942"/>
                  <a:pt y="80232" x="2178031"/>
                  <a:pt y="77577" x="2173820"/>
                </a:cubicBezTo>
                <a:cubicBezTo>
                  <a:pt y="74923" x="2169610"/>
                  <a:pt y="73595" x="2164670"/>
                  <a:pt y="73595" x="2158993"/>
                </a:cubicBezTo>
                <a:cubicBezTo>
                  <a:pt y="73595" x="2148740"/>
                  <a:pt y="77005" x="2140228"/>
                  <a:pt y="83824" x="2133457"/>
                </a:cubicBezTo>
                <a:cubicBezTo>
                  <a:pt y="90644" x="2126678"/>
                  <a:pt y="101560" x="2123296"/>
                  <a:pt y="116572" x="2123296"/>
                </a:cubicBezTo>
                <a:lnTo>
                  <a:pt y="201289" x="2123296"/>
                </a:lnTo>
                <a:lnTo>
                  <a:pt y="201289" x="2098580"/>
                </a:lnTo>
                <a:lnTo>
                  <a:pt y="106548" x="2098580"/>
                </a:lnTo>
                <a:cubicBezTo>
                  <a:pt y="95564" x="2098580"/>
                  <a:pt y="87326" x="2096566"/>
                  <a:pt y="81834" x="2092538"/>
                </a:cubicBezTo>
                <a:cubicBezTo>
                  <a:pt y="76341" x="2088510"/>
                  <a:pt y="73595" x="2081921"/>
                  <a:pt y="73595" x="2072763"/>
                </a:cubicBezTo>
                <a:cubicBezTo>
                  <a:pt y="73595" x="2065809"/>
                  <a:pt y="75426" x="2059380"/>
                  <a:pt y="79088" x="2053474"/>
                </a:cubicBezTo>
                <a:cubicBezTo>
                  <a:pt y="82749" x="2047569"/>
                  <a:pt y="88104" x="2043290"/>
                  <a:pt y="95152" x="2040638"/>
                </a:cubicBezTo>
                <a:cubicBezTo>
                  <a:pt y="102200" x="2037986"/>
                  <a:pt y="112361" x="2036656"/>
                  <a:pt y="125634" x="2036656"/>
                </a:cubicBezTo>
                <a:lnTo>
                  <a:pt y="201289" x="2036656"/>
                </a:lnTo>
                <a:lnTo>
                  <a:pt y="201289" x="2011940"/>
                </a:lnTo>
                <a:close/>
                <a:moveTo>
                  <a:pt y="28422" x="2247677"/>
                </a:moveTo>
                <a:lnTo>
                  <a:pt y="0" x="2247677"/>
                </a:lnTo>
                <a:lnTo>
                  <a:pt y="0" x="2272392"/>
                </a:lnTo>
                <a:lnTo>
                  <a:pt y="28422" x="2272392"/>
                </a:lnTo>
                <a:lnTo>
                  <a:pt y="28422" x="2247677"/>
                </a:lnTo>
                <a:close/>
                <a:moveTo>
                  <a:pt y="201289" x="2247677"/>
                </a:moveTo>
                <a:lnTo>
                  <a:pt y="55471" x="2247677"/>
                </a:lnTo>
                <a:lnTo>
                  <a:pt y="55471" x="2272392"/>
                </a:lnTo>
                <a:lnTo>
                  <a:pt y="201289" x="2272392"/>
                </a:lnTo>
                <a:lnTo>
                  <a:pt y="201289" x="2247677"/>
                </a:lnTo>
                <a:close/>
                <a:moveTo>
                  <a:pt y="154330" x="2400559"/>
                </a:moveTo>
                <a:lnTo>
                  <a:pt y="157489" x="2426102"/>
                </a:lnTo>
                <a:cubicBezTo>
                  <a:pt y="172409" x="2422074"/>
                  <a:pt y="183988" x="2414611"/>
                  <a:pt y="192227" x="2403720"/>
                </a:cubicBezTo>
                <a:cubicBezTo>
                  <a:pt y="200465" x="2392830"/>
                  <a:pt y="204584" x="2378914"/>
                  <a:pt y="204584" x="2361981"/>
                </a:cubicBezTo>
                <a:cubicBezTo>
                  <a:pt y="204584" x="2340648"/>
                  <a:pt y="198016" x="2323738"/>
                  <a:pt y="184881" x="2311244"/>
                </a:cubicBezTo>
                <a:cubicBezTo>
                  <a:pt y="171746" x="2298749"/>
                  <a:pt y="153324" x="2292502"/>
                  <a:pt y="129616" x="2292502"/>
                </a:cubicBezTo>
                <a:cubicBezTo>
                  <a:pt y="105084" x="2292502"/>
                  <a:pt y="86044" x="2298818"/>
                  <a:pt y="72497" x="2311449"/>
                </a:cubicBezTo>
                <a:cubicBezTo>
                  <a:pt y="58949" x="2324080"/>
                  <a:pt y="52176" x="2340466"/>
                  <a:pt y="52176" x="2360606"/>
                </a:cubicBezTo>
                <a:cubicBezTo>
                  <a:pt y="52176" x="2380100"/>
                  <a:pt y="58812" x="2396029"/>
                  <a:pt y="72085" x="2408387"/>
                </a:cubicBezTo>
                <a:cubicBezTo>
                  <a:pt y="85358" x="2420744"/>
                  <a:pt y="104031" x="2426923"/>
                  <a:pt y="128106" x="2426923"/>
                </a:cubicBezTo>
                <a:cubicBezTo>
                  <a:pt y="129570" x="2426923"/>
                  <a:pt y="131767" x="2426878"/>
                  <a:pt y="134696" x="2426786"/>
                </a:cubicBezTo>
                <a:lnTo>
                  <a:pt y="134696" x="2318038"/>
                </a:lnTo>
                <a:cubicBezTo>
                  <a:pt y="150715" x="2318958"/>
                  <a:pt y="162980" x="2323487"/>
                  <a:pt y="171493" x="2331634"/>
                </a:cubicBezTo>
                <a:cubicBezTo>
                  <a:pt y="180007" x="2339782"/>
                  <a:pt y="184263" x="2349943"/>
                  <a:pt y="184263" x="2362118"/>
                </a:cubicBezTo>
                <a:cubicBezTo>
                  <a:pt y="184263" x="2371177"/>
                  <a:pt y="181883" x="2378914"/>
                  <a:pt y="177123" x="2385321"/>
                </a:cubicBezTo>
                <a:cubicBezTo>
                  <a:pt y="172363" x="2391728"/>
                  <a:pt y="164766" x="2396804"/>
                  <a:pt y="154330" x="2400559"/>
                </a:cubicBezTo>
                <a:close/>
                <a:moveTo>
                  <a:pt y="114375" x="2319414"/>
                </a:moveTo>
                <a:lnTo>
                  <a:pt y="114375" x="2400832"/>
                </a:lnTo>
                <a:cubicBezTo>
                  <a:pt y="102109" x="2399738"/>
                  <a:pt y="92909" x="2396622"/>
                  <a:pt y="86777" x="2391500"/>
                </a:cubicBezTo>
                <a:cubicBezTo>
                  <a:pt y="77257" x="2383626"/>
                  <a:pt y="72497" x="2373419"/>
                  <a:pt y="72497" x="2360879"/>
                </a:cubicBezTo>
                <a:cubicBezTo>
                  <a:pt y="72497" x="2349532"/>
                  <a:pt y="76296" x="2339987"/>
                  <a:pt y="83893" x="2332250"/>
                </a:cubicBezTo>
                <a:cubicBezTo>
                  <a:pt y="91490" x="2324521"/>
                  <a:pt y="101652" x="2320234"/>
                  <a:pt y="114375" x="2319414"/>
                </a:cubicBezTo>
                <a:close/>
                <a:moveTo>
                  <a:pt y="201289" x="2452740"/>
                </a:moveTo>
                <a:lnTo>
                  <a:pt y="55471" x="2452740"/>
                </a:lnTo>
                <a:lnTo>
                  <a:pt y="55471" x="2474986"/>
                </a:lnTo>
                <a:lnTo>
                  <a:pt y="76204" x="2474986"/>
                </a:lnTo>
                <a:cubicBezTo>
                  <a:pt y="60185" x="2485694"/>
                  <a:pt y="52176" x="2501160"/>
                  <a:pt y="52176" x="2521391"/>
                </a:cubicBezTo>
                <a:cubicBezTo>
                  <a:pt y="52176" x="2530177"/>
                  <a:pt y="53755" x="2538256"/>
                  <a:pt y="56913" x="2545628"/>
                </a:cubicBezTo>
                <a:cubicBezTo>
                  <a:pt y="60071" x="2552992"/>
                  <a:pt y="64213" x="2558510"/>
                  <a:pt y="69339" x="2562173"/>
                </a:cubicBezTo>
                <a:cubicBezTo>
                  <a:pt y="74465" x="2565836"/>
                  <a:pt y="80552" x="2568397"/>
                  <a:pt y="87601" x="2569864"/>
                </a:cubicBezTo>
                <a:cubicBezTo>
                  <a:pt y="92177" x="2570776"/>
                  <a:pt y="100187" x="2571232"/>
                  <a:pt y="111629" x="2571232"/>
                </a:cubicBezTo>
                <a:lnTo>
                  <a:pt y="201289" x="2571232"/>
                </a:lnTo>
                <a:lnTo>
                  <a:pt y="201289" x="2546517"/>
                </a:lnTo>
                <a:lnTo>
                  <a:pt y="112590" x="2546517"/>
                </a:lnTo>
                <a:cubicBezTo>
                  <a:pt y="102521" x="2546517"/>
                  <a:pt y="94992" x="2545559"/>
                  <a:pt y="90003" x="2543636"/>
                </a:cubicBezTo>
                <a:cubicBezTo>
                  <a:pt y="85014" x="2541714"/>
                  <a:pt y="81033" x="2538301"/>
                  <a:pt y="78058" x="2533407"/>
                </a:cubicBezTo>
                <a:cubicBezTo>
                  <a:pt y="75083" x="2528512"/>
                  <a:pt y="73595" x="2522767"/>
                  <a:pt y="73595" x="2516178"/>
                </a:cubicBezTo>
                <a:cubicBezTo>
                  <a:pt y="73595" x="2505652"/>
                  <a:pt y="76936" x="2496562"/>
                  <a:pt y="83618" x="2488924"/>
                </a:cubicBezTo>
                <a:cubicBezTo>
                  <a:pt y="90301" x="2481278"/>
                  <a:pt y="102978" x="2477456"/>
                  <a:pt y="121652" x="2477456"/>
                </a:cubicBezTo>
                <a:lnTo>
                  <a:pt y="201289" x="2477456"/>
                </a:lnTo>
                <a:lnTo>
                  <a:pt y="201289" x="2452740"/>
                </a:lnTo>
                <a:close/>
                <a:moveTo>
                  <a:pt y="179183" x="2666300"/>
                </a:moveTo>
                <a:lnTo>
                  <a:pt y="201014" x="2669872"/>
                </a:lnTo>
                <a:cubicBezTo>
                  <a:pt y="202478" x="2662911"/>
                  <a:pt y="203211" x="2656686"/>
                  <a:pt y="203211" x="2651199"/>
                </a:cubicBezTo>
                <a:cubicBezTo>
                  <a:pt y="203211" x="2642224"/>
                  <a:pt y="201792" x="2635270"/>
                  <a:pt y="198954" x="2630330"/>
                </a:cubicBezTo>
                <a:cubicBezTo>
                  <a:pt y="196117" x="2625382"/>
                  <a:pt y="192386" x="2621909"/>
                  <a:pt y="187764" x="2619895"/>
                </a:cubicBezTo>
                <a:cubicBezTo>
                  <a:pt y="183142" x="2617881"/>
                  <a:pt y="173416" x="2616870"/>
                  <a:pt y="158587" x="2616870"/>
                </a:cubicBezTo>
                <a:lnTo>
                  <a:pt y="74694" x="2616870"/>
                </a:lnTo>
                <a:lnTo>
                  <a:pt y="74694" x="2598744"/>
                </a:lnTo>
                <a:lnTo>
                  <a:pt y="55471" x="2598744"/>
                </a:lnTo>
                <a:lnTo>
                  <a:pt y="55471" x="2616870"/>
                </a:lnTo>
                <a:lnTo>
                  <a:pt y="19360" x="2616870"/>
                </a:lnTo>
                <a:lnTo>
                  <a:pt y="4531" x="2641448"/>
                </a:lnTo>
                <a:lnTo>
                  <a:pt y="55471" x="2641448"/>
                </a:lnTo>
                <a:lnTo>
                  <a:pt y="55471" x="2666300"/>
                </a:lnTo>
                <a:lnTo>
                  <a:pt y="74694" x="2666300"/>
                </a:lnTo>
                <a:lnTo>
                  <a:pt y="74694" x="2641448"/>
                </a:lnTo>
                <a:lnTo>
                  <a:pt y="159960" x="2641448"/>
                </a:lnTo>
                <a:cubicBezTo>
                  <a:pt y="167008" x="2641448"/>
                  <a:pt y="171540" x="2641882"/>
                  <a:pt y="173553" x="2642756"/>
                </a:cubicBezTo>
                <a:cubicBezTo>
                  <a:pt y="175567" x="2643622"/>
                  <a:pt y="177169" x="2645043"/>
                  <a:pt y="178359" x="2647012"/>
                </a:cubicBezTo>
                <a:cubicBezTo>
                  <a:pt y="179548" x="2648980"/>
                  <a:pt y="180144" x="2651792"/>
                  <a:pt y="180144" x="2655455"/>
                </a:cubicBezTo>
                <a:cubicBezTo>
                  <a:pt y="180144" x="2658199"/>
                  <a:pt y="179824" x="2661816"/>
                  <a:pt y="179183" x="2666300"/>
                </a:cubicBezTo>
                <a:close/>
                <a:moveTo>
                  <a:pt y="128380" x="2679144"/>
                </a:moveTo>
                <a:cubicBezTo>
                  <a:pt y="101376" x="2679144"/>
                  <a:pt y="81376" x="2686646"/>
                  <a:pt y="68378" x="2701656"/>
                </a:cubicBezTo>
                <a:cubicBezTo>
                  <a:pt y="57576" x="2714203"/>
                  <a:pt y="52176" x="2729487"/>
                  <a:pt y="52176" x="2747522"/>
                </a:cubicBezTo>
                <a:cubicBezTo>
                  <a:pt y="52176" x="2767563"/>
                  <a:pt y="58744" x="2783948"/>
                  <a:pt y="71879" x="2796671"/>
                </a:cubicBezTo>
                <a:cubicBezTo>
                  <a:pt y="85014" x="2809401"/>
                  <a:pt y="103162" x="2815762"/>
                  <a:pt y="126320" x="2815762"/>
                </a:cubicBezTo>
                <a:cubicBezTo>
                  <a:pt y="145086" x="2815762"/>
                  <a:pt y="159845" x="2812942"/>
                  <a:pt y="170601" x="2807318"/>
                </a:cubicBezTo>
                <a:cubicBezTo>
                  <a:pt y="181357" x="2801687"/>
                  <a:pt y="189710" x="2793494"/>
                  <a:pt y="195659" x="2782740"/>
                </a:cubicBezTo>
                <a:cubicBezTo>
                  <a:pt y="201609" x="2771978"/>
                  <a:pt y="204584" x="2760244"/>
                  <a:pt y="204584" x="2747522"/>
                </a:cubicBezTo>
                <a:cubicBezTo>
                  <a:pt y="204584" x="2727108"/>
                  <a:pt y="198039" x="2710608"/>
                  <a:pt y="184949" x="2698023"/>
                </a:cubicBezTo>
                <a:cubicBezTo>
                  <a:pt y="171860" x="2685437"/>
                  <a:pt y="153003" x="2679144"/>
                  <a:pt y="128380" x="2679144"/>
                </a:cubicBezTo>
                <a:close/>
                <a:moveTo>
                  <a:pt y="128380" x="2704544"/>
                </a:moveTo>
                <a:cubicBezTo>
                  <a:pt y="147053" x="2704544"/>
                  <a:pt y="161036" x="2708617"/>
                  <a:pt y="170327" x="2716764"/>
                </a:cubicBezTo>
                <a:cubicBezTo>
                  <a:pt y="179618" x="2724912"/>
                  <a:pt y="184263" x="2735164"/>
                  <a:pt y="184263" x="2747522"/>
                </a:cubicBezTo>
                <a:cubicBezTo>
                  <a:pt y="184263" x="2759788"/>
                  <a:pt y="179595" x="2769987"/>
                  <a:pt y="170257" x="2778134"/>
                </a:cubicBezTo>
                <a:cubicBezTo>
                  <a:pt y="160921" x="2786282"/>
                  <a:pt y="146687" x="2790355"/>
                  <a:pt y="127556" x="2790355"/>
                </a:cubicBezTo>
                <a:cubicBezTo>
                  <a:pt y="109524" x="2790355"/>
                  <a:pt y="95862" x="2786259"/>
                  <a:pt y="86571" x="2778066"/>
                </a:cubicBezTo>
                <a:cubicBezTo>
                  <a:pt y="77280" x="2769873"/>
                  <a:pt y="72634" x="2759697"/>
                  <a:pt y="72634" x="2747522"/>
                </a:cubicBezTo>
                <a:cubicBezTo>
                  <a:pt y="72634" x="2735164"/>
                  <a:pt y="77257" x="2724912"/>
                  <a:pt y="86502" x="2716764"/>
                </a:cubicBezTo>
                <a:cubicBezTo>
                  <a:pt y="95747" x="2708617"/>
                  <a:pt y="109707" x="2704544"/>
                  <a:pt y="128380" x="2704544"/>
                </a:cubicBezTo>
                <a:close/>
                <a:moveTo>
                  <a:pt y="157763" x="2838053"/>
                </a:moveTo>
                <a:lnTo>
                  <a:pt y="153918" x="2862494"/>
                </a:lnTo>
                <a:cubicBezTo>
                  <a:pt y="163713" x="2863870"/>
                  <a:pt y="171219" x="2867693"/>
                  <a:pt y="176436" x="2873963"/>
                </a:cubicBezTo>
                <a:cubicBezTo>
                  <a:pt y="181654" x="2880233"/>
                  <a:pt y="184263" x="2888996"/>
                  <a:pt y="184263" x="2900251"/>
                </a:cubicBezTo>
                <a:cubicBezTo>
                  <a:pt y="184263" x="2911606"/>
                  <a:pt y="181952" x="2920026"/>
                  <a:pt y="177329" x="2925521"/>
                </a:cubicBezTo>
                <a:cubicBezTo>
                  <a:pt y="172706" x="2931008"/>
                  <a:pt y="167283" x="2933760"/>
                  <a:pt y="161058" x="2933760"/>
                </a:cubicBezTo>
                <a:cubicBezTo>
                  <a:pt y="155475" x="2933760"/>
                  <a:pt y="151081" x="2931328"/>
                  <a:pt y="147877" x="2926479"/>
                </a:cubicBezTo>
                <a:cubicBezTo>
                  <a:pt y="145681" x="2923089"/>
                  <a:pt y="142888" x="2914668"/>
                  <a:pt y="139502" x="2901216"/>
                </a:cubicBezTo>
                <a:cubicBezTo>
                  <a:pt y="134925" x="2883090"/>
                  <a:pt y="130965" x="2870528"/>
                  <a:pt y="127625" x="2863528"/>
                </a:cubicBezTo>
                <a:cubicBezTo>
                  <a:pt y="124284" x="2856521"/>
                  <a:pt y="119661" x="2851216"/>
                  <a:pt y="113757" x="2847598"/>
                </a:cubicBezTo>
                <a:cubicBezTo>
                  <a:pt y="107853" x="2843981"/>
                  <a:pt y="101331" x="2842172"/>
                  <a:pt y="94191" x="2842172"/>
                </a:cubicBezTo>
                <a:cubicBezTo>
                  <a:pt y="87692" x="2842172"/>
                  <a:pt y="81673" x="2843662"/>
                  <a:pt y="76135" x="2846633"/>
                </a:cubicBezTo>
                <a:cubicBezTo>
                  <a:pt y="70597" x="2849612"/>
                  <a:pt y="65998" x="2853663"/>
                  <a:pt y="62336" x="2858786"/>
                </a:cubicBezTo>
                <a:cubicBezTo>
                  <a:pt y="59499" x="2862631"/>
                  <a:pt y="57096" x="2867875"/>
                  <a:pt y="55128" x="2874510"/>
                </a:cubicBezTo>
                <a:cubicBezTo>
                  <a:pt y="53160" x="2881145"/>
                  <a:pt y="52176" x="2888266"/>
                  <a:pt y="52176" x="2895858"/>
                </a:cubicBezTo>
                <a:cubicBezTo>
                  <a:pt y="52176" x="2907304"/>
                  <a:pt y="53823" x="2917351"/>
                  <a:pt y="57119" x="2926000"/>
                </a:cubicBezTo>
                <a:cubicBezTo>
                  <a:pt y="60414" x="2934649"/>
                  <a:pt y="64876" x="2941033"/>
                  <a:pt y="70506" x="2945152"/>
                </a:cubicBezTo>
                <a:cubicBezTo>
                  <a:pt y="76135" x="2949271"/>
                  <a:pt y="83665" x="2952106"/>
                  <a:pt y="93092" x="2953664"/>
                </a:cubicBezTo>
                <a:lnTo>
                  <a:pt y="96388" x="2929496"/>
                </a:lnTo>
                <a:cubicBezTo>
                  <a:pt y="88882" x="2928402"/>
                  <a:pt y="83024" x="2925217"/>
                  <a:pt y="78813" x="2919958"/>
                </a:cubicBezTo>
                <a:cubicBezTo>
                  <a:pt y="74602" x="2914691"/>
                  <a:pt y="72497" x="2907258"/>
                  <a:pt y="72497" x="2897644"/>
                </a:cubicBezTo>
                <a:cubicBezTo>
                  <a:pt y="72497" x="2886298"/>
                  <a:pt y="74373" x="2878196"/>
                  <a:pt y="78126" x="2873340"/>
                </a:cubicBezTo>
                <a:cubicBezTo>
                  <a:pt y="81879" x="2868491"/>
                  <a:pt y="86273" x="2866066"/>
                  <a:pt y="91308" x="2866066"/>
                </a:cubicBezTo>
                <a:cubicBezTo>
                  <a:pt y="94511" x="2866066"/>
                  <a:pt y="97395" x="2867070"/>
                  <a:pt y="99957" x="2869084"/>
                </a:cubicBezTo>
                <a:cubicBezTo>
                  <a:pt y="102612" x="2871098"/>
                  <a:pt y="104809" x="2874259"/>
                  <a:pt y="106548" x="2878561"/>
                </a:cubicBezTo>
                <a:cubicBezTo>
                  <a:pt y="107464" x="2881031"/>
                  <a:pt y="109569" x="2888312"/>
                  <a:pt y="112865" x="2900388"/>
                </a:cubicBezTo>
                <a:cubicBezTo>
                  <a:pt y="117532" x="2917876"/>
                  <a:pt y="121355" x="2930074"/>
                  <a:pt y="124329" x="2936982"/>
                </a:cubicBezTo>
                <a:cubicBezTo>
                  <a:pt y="127305" x="2943890"/>
                  <a:pt y="131630" x="2949317"/>
                  <a:pt y="137305" x="2953254"/>
                </a:cubicBezTo>
                <a:cubicBezTo>
                  <a:pt y="142980" x="2957190"/>
                  <a:pt y="150029" x="2959159"/>
                  <a:pt y="158449" x="2959159"/>
                </a:cubicBezTo>
                <a:cubicBezTo>
                  <a:pt y="166688" x="2959159"/>
                  <a:pt y="174446" x="2956757"/>
                  <a:pt y="181723" x="2951946"/>
                </a:cubicBezTo>
                <a:cubicBezTo>
                  <a:pt y="189000" x="2947143"/>
                  <a:pt y="194629" x="2940212"/>
                  <a:pt y="198612" x="2931145"/>
                </a:cubicBezTo>
                <a:cubicBezTo>
                  <a:pt y="202593" x="2922086"/>
                  <a:pt y="204584" x="2911834"/>
                  <a:pt y="204584" x="2900388"/>
                </a:cubicBezTo>
                <a:cubicBezTo>
                  <a:pt y="204584" x="2881441"/>
                  <a:pt y="200648" x="2867001"/>
                  <a:pt y="192776" x="2857068"/>
                </a:cubicBezTo>
                <a:cubicBezTo>
                  <a:pt y="184903" x="2847142"/>
                  <a:pt y="173233" x="2840804"/>
                  <a:pt y="157763" x="2838053"/>
                </a:cubicBezTo>
                <a:close/>
                <a:moveTo>
                  <a:pt y="201289" x="3155345"/>
                </a:moveTo>
                <a:lnTo>
                  <a:pt y="182890" x="3155345"/>
                </a:lnTo>
                <a:cubicBezTo>
                  <a:pt y="197352" x="3146096"/>
                  <a:pt y="204584" x="3132507"/>
                  <a:pt y="204584" x="3114564"/>
                </a:cubicBezTo>
                <a:cubicBezTo>
                  <a:pt y="204584" x="3102936"/>
                  <a:pt y="201380" x="3092250"/>
                  <a:pt y="194973" x="3082507"/>
                </a:cubicBezTo>
                <a:cubicBezTo>
                  <a:pt y="188565" x="3072756"/>
                  <a:pt y="179618" x="3065202"/>
                  <a:pt y="168129" x="3059851"/>
                </a:cubicBezTo>
                <a:cubicBezTo>
                  <a:pt y="156642" x="3054493"/>
                  <a:pt y="143438" x="3051818"/>
                  <a:pt y="128518" x="3051818"/>
                </a:cubicBezTo>
                <a:cubicBezTo>
                  <a:pt y="113963" x="3051818"/>
                  <a:pt y="100759" x="3054242"/>
                  <a:pt y="88905" x="3059091"/>
                </a:cubicBezTo>
                <a:cubicBezTo>
                  <a:pt y="77051" x="3063948"/>
                  <a:pt y="67966" x="3071221"/>
                  <a:pt y="61650" x="3080926"/>
                </a:cubicBezTo>
                <a:cubicBezTo>
                  <a:pt y="55334" x="3090624"/>
                  <a:pt y="52176" x="3101476"/>
                  <a:pt y="52176" x="3113469"/>
                </a:cubicBezTo>
                <a:cubicBezTo>
                  <a:pt y="52176" x="3122255"/>
                  <a:pt y="54029" x="3130083"/>
                  <a:pt y="57737" x="3136946"/>
                </a:cubicBezTo>
                <a:cubicBezTo>
                  <a:pt y="61444" x="3143808"/>
                  <a:pt y="66272" x="3149394"/>
                  <a:pt y="72222" x="3153696"/>
                </a:cubicBezTo>
                <a:lnTo>
                  <a:pt y="0" x="3153696"/>
                </a:lnTo>
                <a:lnTo>
                  <a:pt y="0" x="3178274"/>
                </a:lnTo>
                <a:lnTo>
                  <a:pt y="201289" x="3178274"/>
                </a:lnTo>
                <a:lnTo>
                  <a:pt y="201289" x="3155345"/>
                </a:lnTo>
                <a:close/>
                <a:moveTo>
                  <a:pt y="128518" x="3077217"/>
                </a:moveTo>
                <a:cubicBezTo>
                  <a:pt y="147191" x="3077217"/>
                  <a:pt y="161150" x="3081154"/>
                  <a:pt y="170395" x="3089028"/>
                </a:cubicBezTo>
                <a:cubicBezTo>
                  <a:pt y="179640" x="3096894"/>
                  <a:pt y="184263" x="3106188"/>
                  <a:pt y="184263" x="3116897"/>
                </a:cubicBezTo>
                <a:cubicBezTo>
                  <a:pt y="184263" x="3127696"/>
                  <a:pt y="179846" x="3136877"/>
                  <a:pt y="171013" x="3144424"/>
                </a:cubicBezTo>
                <a:cubicBezTo>
                  <a:pt y="162179" x="3151978"/>
                  <a:pt y="148701" x="3155756"/>
                  <a:pt y="130577" x="3155756"/>
                </a:cubicBezTo>
                <a:cubicBezTo>
                  <a:pt y="110622" x="3155756"/>
                  <a:pt y="95976" x="3151910"/>
                  <a:pt y="86639" x="3144219"/>
                </a:cubicBezTo>
                <a:cubicBezTo>
                  <a:pt y="77303" x="3136535"/>
                  <a:pt y="72634" x="3127058"/>
                  <a:pt y="72634" x="3115802"/>
                </a:cubicBezTo>
                <a:cubicBezTo>
                  <a:pt y="72634" x="3104813"/>
                  <a:pt y="77119" x="3095640"/>
                  <a:pt y="86090" x="3088268"/>
                </a:cubicBezTo>
                <a:cubicBezTo>
                  <a:pt y="95061" x="3080903"/>
                  <a:pt y="109203" x="3077217"/>
                  <a:pt y="128518" x="3077217"/>
                </a:cubicBezTo>
                <a:close/>
                <a:moveTo>
                  <a:pt y="154330" x="3320159"/>
                </a:moveTo>
                <a:lnTo>
                  <a:pt y="157489" x="3345702"/>
                </a:lnTo>
                <a:cubicBezTo>
                  <a:pt y="172409" x="3341674"/>
                  <a:pt y="183988" x="3334211"/>
                  <a:pt y="192227" x="3323320"/>
                </a:cubicBezTo>
                <a:cubicBezTo>
                  <a:pt y="200465" x="3312430"/>
                  <a:pt y="204584" x="3298514"/>
                  <a:pt y="204584" x="3281581"/>
                </a:cubicBezTo>
                <a:cubicBezTo>
                  <a:pt y="204584" x="3260248"/>
                  <a:pt y="198016" x="3243338"/>
                  <a:pt y="184881" x="3230844"/>
                </a:cubicBezTo>
                <a:cubicBezTo>
                  <a:pt y="171746" x="3218349"/>
                  <a:pt y="153324" x="3212102"/>
                  <a:pt y="129616" x="3212102"/>
                </a:cubicBezTo>
                <a:cubicBezTo>
                  <a:pt y="105084" x="3212102"/>
                  <a:pt y="86044" x="3218418"/>
                  <a:pt y="72497" x="3231049"/>
                </a:cubicBezTo>
                <a:cubicBezTo>
                  <a:pt y="58949" x="3243680"/>
                  <a:pt y="52176" x="3260066"/>
                  <a:pt y="52176" x="3280206"/>
                </a:cubicBezTo>
                <a:cubicBezTo>
                  <a:pt y="52176" x="3299700"/>
                  <a:pt y="58812" x="3315629"/>
                  <a:pt y="72085" x="3327987"/>
                </a:cubicBezTo>
                <a:cubicBezTo>
                  <a:pt y="85358" x="3340344"/>
                  <a:pt y="104031" x="3346523"/>
                  <a:pt y="128106" x="3346523"/>
                </a:cubicBezTo>
                <a:cubicBezTo>
                  <a:pt y="129570" x="3346523"/>
                  <a:pt y="131767" x="3346478"/>
                  <a:pt y="134696" x="3346386"/>
                </a:cubicBezTo>
                <a:lnTo>
                  <a:pt y="134696" x="3237638"/>
                </a:lnTo>
                <a:cubicBezTo>
                  <a:pt y="150715" x="3238558"/>
                  <a:pt y="162980" x="3243087"/>
                  <a:pt y="171493" x="3251234"/>
                </a:cubicBezTo>
                <a:cubicBezTo>
                  <a:pt y="180007" x="3259382"/>
                  <a:pt y="184263" x="3269543"/>
                  <a:pt y="184263" x="3281718"/>
                </a:cubicBezTo>
                <a:cubicBezTo>
                  <a:pt y="184263" x="3290777"/>
                  <a:pt y="181883" x="3298514"/>
                  <a:pt y="177123" x="3304921"/>
                </a:cubicBezTo>
                <a:cubicBezTo>
                  <a:pt y="172363" x="3311328"/>
                  <a:pt y="164766" x="3316404"/>
                  <a:pt y="154330" x="3320159"/>
                </a:cubicBezTo>
                <a:close/>
                <a:moveTo>
                  <a:pt y="114375" x="3239014"/>
                </a:moveTo>
                <a:lnTo>
                  <a:pt y="114375" x="3320432"/>
                </a:lnTo>
                <a:cubicBezTo>
                  <a:pt y="102109" x="3319338"/>
                  <a:pt y="92909" x="3316222"/>
                  <a:pt y="86777" x="3311100"/>
                </a:cubicBezTo>
                <a:cubicBezTo>
                  <a:pt y="77257" x="3303226"/>
                  <a:pt y="72497" x="3293019"/>
                  <a:pt y="72497" x="3280479"/>
                </a:cubicBezTo>
                <a:cubicBezTo>
                  <a:pt y="72497" x="3269132"/>
                  <a:pt y="76296" x="3259587"/>
                  <a:pt y="83893" x="3251850"/>
                </a:cubicBezTo>
                <a:cubicBezTo>
                  <a:pt y="91490" x="3244121"/>
                  <a:pt y="101652" x="3239834"/>
                  <a:pt y="114375" x="3239014"/>
                </a:cubicBezTo>
                <a:close/>
                <a:moveTo>
                  <a:pt y="201289" x="3451502"/>
                </a:moveTo>
                <a:lnTo>
                  <a:pt y="0" x="3451502"/>
                </a:lnTo>
                <a:lnTo>
                  <a:pt y="0" x="3520837"/>
                </a:lnTo>
                <a:cubicBezTo>
                  <a:pt y="0" x="3536493"/>
                  <a:pt y="961" x="3548432"/>
                  <a:pt y="2883" x="3556671"/>
                </a:cubicBezTo>
                <a:cubicBezTo>
                  <a:pt y="5538" x="3568208"/>
                  <a:pt y="10344" x="3578050"/>
                  <a:pt y="17300" x="3586197"/>
                </a:cubicBezTo>
                <a:cubicBezTo>
                  <a:pt y="26271" x="3596814"/>
                  <a:pt y="37736" x="3604756"/>
                  <a:pt y="51695" x="3610015"/>
                </a:cubicBezTo>
                <a:cubicBezTo>
                  <a:pt y="65655" x="3615282"/>
                  <a:pt y="81605" x="3617912"/>
                  <a:pt y="99546" x="3617912"/>
                </a:cubicBezTo>
                <a:cubicBezTo>
                  <a:pt y="114832" x="3617912"/>
                  <a:pt y="128380" x="3616126"/>
                  <a:pt y="140188" x="3612554"/>
                </a:cubicBezTo>
                <a:cubicBezTo>
                  <a:pt y="151996" x="3608989"/>
                  <a:pt y="161768" x="3604406"/>
                  <a:pt y="169503" x="3598828"/>
                </a:cubicBezTo>
                <a:cubicBezTo>
                  <a:pt y="177237" x="3593242"/>
                  <a:pt y="183325" x="3587132"/>
                  <a:pt y="187764" x="3580497"/>
                </a:cubicBezTo>
                <a:cubicBezTo>
                  <a:pt y="192204" x="3573862"/>
                  <a:pt y="195568" x="3565852"/>
                  <a:pt y="197856" x="3556466"/>
                </a:cubicBezTo>
                <a:cubicBezTo>
                  <a:pt y="200144" x="3547087"/>
                  <a:pt y="201289" x="3536310"/>
                  <a:pt y="201289" x="3524135"/>
                </a:cubicBezTo>
                <a:lnTo>
                  <a:pt y="201289" x="3451502"/>
                </a:lnTo>
                <a:close/>
                <a:moveTo>
                  <a:pt y="177535" x="3478132"/>
                </a:moveTo>
                <a:lnTo>
                  <a:pt y="177535" x="3521110"/>
                </a:lnTo>
                <a:cubicBezTo>
                  <a:pt y="177535" x="3534388"/>
                  <a:pt y="176299" x="3544800"/>
                  <a:pt y="173828" x="3552346"/>
                </a:cubicBezTo>
                <a:cubicBezTo>
                  <a:pt y="171356" x="3559901"/>
                  <a:pt y="167878" x="3565920"/>
                  <a:pt y="163392" x="3570404"/>
                </a:cubicBezTo>
                <a:cubicBezTo>
                  <a:pt y="157077" x="3576720"/>
                  <a:pt y="148587" x="3581637"/>
                  <a:pt y="137923" x="3585163"/>
                </a:cubicBezTo>
                <a:cubicBezTo>
                  <a:pt y="127258" x="3588690"/>
                  <a:pt y="114329" x="3590453"/>
                  <a:pt y="99134" x="3590453"/>
                </a:cubicBezTo>
                <a:cubicBezTo>
                  <a:pt y="78081" x="3590453"/>
                  <a:pt y="61902" x="3586995"/>
                  <a:pt y="50597" x="3580086"/>
                </a:cubicBezTo>
                <a:cubicBezTo>
                  <a:pt y="39292" x="3573170"/>
                  <a:pt y="31717" x="3564772"/>
                  <a:pt y="27873" x="3554892"/>
                </a:cubicBezTo>
                <a:cubicBezTo>
                  <a:pt y="25127" x="3547748"/>
                  <a:pt y="23754" x="3536265"/>
                  <a:pt y="23754" x="3520426"/>
                </a:cubicBezTo>
                <a:lnTo>
                  <a:pt y="23754" x="3478132"/>
                </a:lnTo>
                <a:lnTo>
                  <a:pt y="177535" x="3478132"/>
                </a:lnTo>
                <a:close/>
                <a:moveTo>
                  <a:pt y="28422" x="3653677"/>
                </a:moveTo>
                <a:lnTo>
                  <a:pt y="0" x="3653677"/>
                </a:lnTo>
                <a:lnTo>
                  <a:pt y="0" x="3678392"/>
                </a:lnTo>
                <a:lnTo>
                  <a:pt y="28422" x="3678392"/>
                </a:lnTo>
                <a:lnTo>
                  <a:pt y="28422" x="3653677"/>
                </a:lnTo>
                <a:close/>
                <a:moveTo>
                  <a:pt y="201289" x="3653677"/>
                </a:moveTo>
                <a:lnTo>
                  <a:pt y="55471" x="3653677"/>
                </a:lnTo>
                <a:lnTo>
                  <a:pt y="55471" x="3678392"/>
                </a:lnTo>
                <a:lnTo>
                  <a:pt y="201289" x="3678392"/>
                </a:lnTo>
                <a:lnTo>
                  <a:pt y="201289" x="3653677"/>
                </a:lnTo>
                <a:close/>
                <a:moveTo>
                  <a:pt y="128380" x="3697544"/>
                </a:moveTo>
                <a:cubicBezTo>
                  <a:pt y="101376" x="3697544"/>
                  <a:pt y="81376" x="3705046"/>
                  <a:pt y="68378" x="3720056"/>
                </a:cubicBezTo>
                <a:cubicBezTo>
                  <a:pt y="57576" x="3732603"/>
                  <a:pt y="52176" x="3747887"/>
                  <a:pt y="52176" x="3765922"/>
                </a:cubicBezTo>
                <a:cubicBezTo>
                  <a:pt y="52176" x="3785963"/>
                  <a:pt y="58744" x="3802348"/>
                  <a:pt y="71879" x="3815071"/>
                </a:cubicBezTo>
                <a:cubicBezTo>
                  <a:pt y="85014" x="3827801"/>
                  <a:pt y="103162" x="3834162"/>
                  <a:pt y="126320" x="3834162"/>
                </a:cubicBezTo>
                <a:cubicBezTo>
                  <a:pt y="145086" x="3834162"/>
                  <a:pt y="159845" x="3831342"/>
                  <a:pt y="170601" x="3825718"/>
                </a:cubicBezTo>
                <a:cubicBezTo>
                  <a:pt y="181357" x="3820087"/>
                  <a:pt y="189710" x="3811894"/>
                  <a:pt y="195659" x="3801140"/>
                </a:cubicBezTo>
                <a:cubicBezTo>
                  <a:pt y="201609" x="3790378"/>
                  <a:pt y="204584" x="3778644"/>
                  <a:pt y="204584" x="3765922"/>
                </a:cubicBezTo>
                <a:cubicBezTo>
                  <a:pt y="204584" x="3745508"/>
                  <a:pt y="198039" x="3729008"/>
                  <a:pt y="184949" x="3716423"/>
                </a:cubicBezTo>
                <a:cubicBezTo>
                  <a:pt y="171860" x="3703837"/>
                  <a:pt y="153003" x="3697544"/>
                  <a:pt y="128380" x="3697544"/>
                </a:cubicBezTo>
                <a:close/>
                <a:moveTo>
                  <a:pt y="128380" x="3722944"/>
                </a:moveTo>
                <a:cubicBezTo>
                  <a:pt y="147053" x="3722944"/>
                  <a:pt y="161036" x="3727017"/>
                  <a:pt y="170327" x="3735164"/>
                </a:cubicBezTo>
                <a:cubicBezTo>
                  <a:pt y="179618" x="3743312"/>
                  <a:pt y="184263" x="3753564"/>
                  <a:pt y="184263" x="3765922"/>
                </a:cubicBezTo>
                <a:cubicBezTo>
                  <a:pt y="184263" x="3778188"/>
                  <a:pt y="179595" x="3788387"/>
                  <a:pt y="170257" x="3796534"/>
                </a:cubicBezTo>
                <a:cubicBezTo>
                  <a:pt y="160921" x="3804682"/>
                  <a:pt y="146687" x="3808755"/>
                  <a:pt y="127556" x="3808755"/>
                </a:cubicBezTo>
                <a:cubicBezTo>
                  <a:pt y="109524" x="3808755"/>
                  <a:pt y="95862" x="3804659"/>
                  <a:pt y="86571" x="3796466"/>
                </a:cubicBezTo>
                <a:cubicBezTo>
                  <a:pt y="77280" x="3788273"/>
                  <a:pt y="72634" x="3778097"/>
                  <a:pt y="72634" x="3765922"/>
                </a:cubicBezTo>
                <a:cubicBezTo>
                  <a:pt y="72634" x="3753564"/>
                  <a:pt y="77257" x="3743312"/>
                  <a:pt y="86502" x="3735164"/>
                </a:cubicBezTo>
                <a:cubicBezTo>
                  <a:pt y="95747" x="3727017"/>
                  <a:pt y="109707" x="3722944"/>
                  <a:pt y="128380" x="3722944"/>
                </a:cubicBezTo>
                <a:close/>
                <a:moveTo>
                  <a:pt y="157763" x="3856453"/>
                </a:moveTo>
                <a:lnTo>
                  <a:pt y="153918" x="3880894"/>
                </a:lnTo>
                <a:cubicBezTo>
                  <a:pt y="163713" x="3882270"/>
                  <a:pt y="171219" x="3886093"/>
                  <a:pt y="176436" x="3892363"/>
                </a:cubicBezTo>
                <a:cubicBezTo>
                  <a:pt y="181654" x="3898633"/>
                  <a:pt y="184263" x="3907396"/>
                  <a:pt y="184263" x="3918651"/>
                </a:cubicBezTo>
                <a:cubicBezTo>
                  <a:pt y="184263" x="3930006"/>
                  <a:pt y="181952" x="3938426"/>
                  <a:pt y="177329" x="3943921"/>
                </a:cubicBezTo>
                <a:cubicBezTo>
                  <a:pt y="172706" x="3949408"/>
                  <a:pt y="167283" x="3952160"/>
                  <a:pt y="161058" x="3952160"/>
                </a:cubicBezTo>
                <a:cubicBezTo>
                  <a:pt y="155475" x="3952160"/>
                  <a:pt y="151081" x="3949728"/>
                  <a:pt y="147877" x="3944879"/>
                </a:cubicBezTo>
                <a:cubicBezTo>
                  <a:pt y="145681" x="3941489"/>
                  <a:pt y="142888" x="3933068"/>
                  <a:pt y="139502" x="3919616"/>
                </a:cubicBezTo>
                <a:cubicBezTo>
                  <a:pt y="134925" x="3901490"/>
                  <a:pt y="130965" x="3888928"/>
                  <a:pt y="127625" x="3881928"/>
                </a:cubicBezTo>
                <a:cubicBezTo>
                  <a:pt y="124284" x="3874921"/>
                  <a:pt y="119661" x="3869616"/>
                  <a:pt y="113757" x="3865998"/>
                </a:cubicBezTo>
                <a:cubicBezTo>
                  <a:pt y="107853" x="3862381"/>
                  <a:pt y="101331" x="3860572"/>
                  <a:pt y="94191" x="3860572"/>
                </a:cubicBezTo>
                <a:cubicBezTo>
                  <a:pt y="87692" x="3860572"/>
                  <a:pt y="81673" x="3862062"/>
                  <a:pt y="76135" x="3865033"/>
                </a:cubicBezTo>
                <a:cubicBezTo>
                  <a:pt y="70597" x="3868012"/>
                  <a:pt y="65998" x="3872063"/>
                  <a:pt y="62336" x="3877186"/>
                </a:cubicBezTo>
                <a:cubicBezTo>
                  <a:pt y="59499" x="3881031"/>
                  <a:pt y="57096" x="3886275"/>
                  <a:pt y="55128" x="3892910"/>
                </a:cubicBezTo>
                <a:cubicBezTo>
                  <a:pt y="53160" x="3899545"/>
                  <a:pt y="52176" x="3906666"/>
                  <a:pt y="52176" x="3914258"/>
                </a:cubicBezTo>
                <a:cubicBezTo>
                  <a:pt y="52176" x="3925704"/>
                  <a:pt y="53823" x="3935751"/>
                  <a:pt y="57119" x="3944400"/>
                </a:cubicBezTo>
                <a:cubicBezTo>
                  <a:pt y="60414" x="3953049"/>
                  <a:pt y="64876" x="3959433"/>
                  <a:pt y="70506" x="3963552"/>
                </a:cubicBezTo>
                <a:cubicBezTo>
                  <a:pt y="76135" x="3967671"/>
                  <a:pt y="83665" x="3970506"/>
                  <a:pt y="93092" x="3972064"/>
                </a:cubicBezTo>
                <a:lnTo>
                  <a:pt y="96388" x="3947896"/>
                </a:lnTo>
                <a:cubicBezTo>
                  <a:pt y="88882" x="3946802"/>
                  <a:pt y="83024" x="3943617"/>
                  <a:pt y="78813" x="3938358"/>
                </a:cubicBezTo>
                <a:cubicBezTo>
                  <a:pt y="74602" x="3933091"/>
                  <a:pt y="72497" x="3925658"/>
                  <a:pt y="72497" x="3916044"/>
                </a:cubicBezTo>
                <a:cubicBezTo>
                  <a:pt y="72497" x="3904698"/>
                  <a:pt y="74373" x="3896596"/>
                  <a:pt y="78126" x="3891740"/>
                </a:cubicBezTo>
                <a:cubicBezTo>
                  <a:pt y="81879" x="3886891"/>
                  <a:pt y="86273" x="3884466"/>
                  <a:pt y="91308" x="3884466"/>
                </a:cubicBezTo>
                <a:cubicBezTo>
                  <a:pt y="94511" x="3884466"/>
                  <a:pt y="97395" x="3885470"/>
                  <a:pt y="99957" x="3887484"/>
                </a:cubicBezTo>
                <a:cubicBezTo>
                  <a:pt y="102612" x="3889498"/>
                  <a:pt y="104809" x="3892659"/>
                  <a:pt y="106548" x="3896961"/>
                </a:cubicBezTo>
                <a:cubicBezTo>
                  <a:pt y="107464" x="3899431"/>
                  <a:pt y="109569" x="3906712"/>
                  <a:pt y="112865" x="3918788"/>
                </a:cubicBezTo>
                <a:cubicBezTo>
                  <a:pt y="117532" x="3936276"/>
                  <a:pt y="121355" x="3948474"/>
                  <a:pt y="124329" x="3955382"/>
                </a:cubicBezTo>
                <a:cubicBezTo>
                  <a:pt y="127305" x="3962290"/>
                  <a:pt y="131630" x="3967717"/>
                  <a:pt y="137305" x="3971654"/>
                </a:cubicBezTo>
                <a:cubicBezTo>
                  <a:pt y="142980" x="3975590"/>
                  <a:pt y="150029" x="3977559"/>
                  <a:pt y="158449" x="3977559"/>
                </a:cubicBezTo>
                <a:cubicBezTo>
                  <a:pt y="166688" x="3977559"/>
                  <a:pt y="174446" x="3975157"/>
                  <a:pt y="181723" x="3970346"/>
                </a:cubicBezTo>
                <a:cubicBezTo>
                  <a:pt y="189000" x="3965543"/>
                  <a:pt y="194629" x="3958612"/>
                  <a:pt y="198612" x="3949545"/>
                </a:cubicBezTo>
                <a:cubicBezTo>
                  <a:pt y="202593" x="3940486"/>
                  <a:pt y="204584" x="3930234"/>
                  <a:pt y="204584" x="3918788"/>
                </a:cubicBezTo>
                <a:cubicBezTo>
                  <a:pt y="204584" x="3899841"/>
                  <a:pt y="200648" x="3885401"/>
                  <a:pt y="192776" x="3875468"/>
                </a:cubicBezTo>
                <a:cubicBezTo>
                  <a:pt y="184903" x="3865542"/>
                  <a:pt y="173233" x="3859204"/>
                  <a:pt y="157763" x="3856453"/>
                </a:cubicBezTo>
                <a:close/>
              </a:path>
              <a:path h="204584" w="3977559" fill="none">
                <a:moveTo>
                  <a:pt y="201289" x="0"/>
                </a:moveTo>
                <a:lnTo>
                  <a:pt y="0" x="0"/>
                </a:lnTo>
                <a:lnTo>
                  <a:pt y="0" x="26637"/>
                </a:lnTo>
                <a:lnTo>
                  <a:pt y="177535" x="26637"/>
                </a:lnTo>
                <a:lnTo>
                  <a:pt y="177535" x="125771"/>
                </a:lnTo>
                <a:lnTo>
                  <a:pt y="201289" x="125771"/>
                </a:lnTo>
                <a:lnTo>
                  <a:pt y="201289" x="0"/>
                </a:lnTo>
                <a:close/>
                <a:moveTo>
                  <a:pt y="128380" x="148341"/>
                </a:moveTo>
                <a:cubicBezTo>
                  <a:pt y="101376" x="148341"/>
                  <a:pt y="81376" x="155847"/>
                  <a:pt y="68378" x="170859"/>
                </a:cubicBezTo>
                <a:cubicBezTo>
                  <a:pt y="57576" x="183399"/>
                  <a:pt y="52176" x="198686"/>
                  <a:pt y="52176" x="216719"/>
                </a:cubicBezTo>
                <a:cubicBezTo>
                  <a:pt y="52176" x="236765"/>
                  <a:pt y="58744" x="253150"/>
                  <a:pt y="71879" x="265874"/>
                </a:cubicBezTo>
                <a:cubicBezTo>
                  <a:pt y="85014" x="278598"/>
                  <a:pt y="103162" x="284959"/>
                  <a:pt y="126320" x="284959"/>
                </a:cubicBezTo>
                <a:cubicBezTo>
                  <a:pt y="145086" x="284959"/>
                  <a:pt y="159845" x="282145"/>
                  <a:pt y="170601" x="276515"/>
                </a:cubicBezTo>
                <a:cubicBezTo>
                  <a:pt y="181357" x="270885"/>
                  <a:pt y="189710" x="262693"/>
                  <a:pt y="195659" x="251938"/>
                </a:cubicBezTo>
                <a:cubicBezTo>
                  <a:pt y="201609" x="241182"/>
                  <a:pt y="204584" x="229442"/>
                  <a:pt y="204584" x="216719"/>
                </a:cubicBezTo>
                <a:cubicBezTo>
                  <a:pt y="204584" x="196306"/>
                  <a:pt y="198039" x="179807"/>
                  <a:pt y="184949" x="167221"/>
                </a:cubicBezTo>
                <a:cubicBezTo>
                  <a:pt y="171860" x="154634"/>
                  <a:pt y="153003" x="148341"/>
                  <a:pt y="128380" x="148341"/>
                </a:cubicBezTo>
                <a:close/>
                <a:moveTo>
                  <a:pt y="128380" x="173742"/>
                </a:moveTo>
                <a:cubicBezTo>
                  <a:pt y="147053" x="173742"/>
                  <a:pt y="161036" x="177816"/>
                  <a:pt y="170327" x="185963"/>
                </a:cubicBezTo>
                <a:cubicBezTo>
                  <a:pt y="179618" x="194109"/>
                  <a:pt y="184263" x="204361"/>
                  <a:pt y="184263" x="216719"/>
                </a:cubicBezTo>
                <a:cubicBezTo>
                  <a:pt y="184263" x="228985"/>
                  <a:pt y="179595" x="239191"/>
                  <a:pt y="170257" x="247337"/>
                </a:cubicBezTo>
                <a:cubicBezTo>
                  <a:pt y="160921" x="255485"/>
                  <a:pt y="146687" x="259557"/>
                  <a:pt y="127556" x="259557"/>
                </a:cubicBezTo>
                <a:cubicBezTo>
                  <a:pt y="109524" x="259557"/>
                  <a:pt y="95862" x="255462"/>
                  <a:pt y="86571" x="247269"/>
                </a:cubicBezTo>
                <a:cubicBezTo>
                  <a:pt y="77280" x="239076"/>
                  <a:pt y="72634" x="228893"/>
                  <a:pt y="72634" x="216719"/>
                </a:cubicBezTo>
                <a:cubicBezTo>
                  <a:pt y="72634" x="204361"/>
                  <a:pt y="77257" x="194109"/>
                  <a:pt y="86502" x="185963"/>
                </a:cubicBezTo>
                <a:cubicBezTo>
                  <a:pt y="95747" x="177816"/>
                  <a:pt y="109707" x="173742"/>
                  <a:pt y="128380" x="173742"/>
                </a:cubicBezTo>
                <a:close/>
                <a:moveTo>
                  <a:pt y="157763" x="307254"/>
                </a:moveTo>
                <a:lnTo>
                  <a:pt y="153918" x="331694"/>
                </a:lnTo>
                <a:cubicBezTo>
                  <a:pt y="163713" x="333068"/>
                  <a:pt y="171219" x="336890"/>
                  <a:pt y="176436" x="343160"/>
                </a:cubicBezTo>
                <a:cubicBezTo>
                  <a:pt y="181654" x="349430"/>
                  <a:pt y="184263" x="358195"/>
                  <a:pt y="184263" x="369453"/>
                </a:cubicBezTo>
                <a:cubicBezTo>
                  <a:pt y="184263" x="380804"/>
                  <a:pt y="181952" x="389226"/>
                  <a:pt y="177329" x="394717"/>
                </a:cubicBezTo>
                <a:cubicBezTo>
                  <a:pt y="172706" x="400210"/>
                  <a:pt y="167283" x="402956"/>
                  <a:pt y="161058" x="402956"/>
                </a:cubicBezTo>
                <a:cubicBezTo>
                  <a:pt y="155475" x="402956"/>
                  <a:pt y="151081" x="400530"/>
                  <a:pt y="147877" x="395679"/>
                </a:cubicBezTo>
                <a:cubicBezTo>
                  <a:pt y="145681" x="392292"/>
                  <a:pt y="142888" x="383871"/>
                  <a:pt y="139502" x="370415"/>
                </a:cubicBezTo>
                <a:cubicBezTo>
                  <a:pt y="134925" x="352290"/>
                  <a:pt y="130965" x="339727"/>
                  <a:pt y="127625" x="332724"/>
                </a:cubicBezTo>
                <a:cubicBezTo>
                  <a:pt y="124284" x="325722"/>
                  <a:pt y="119661" x="320413"/>
                  <a:pt y="113757" x="316797"/>
                </a:cubicBezTo>
                <a:cubicBezTo>
                  <a:pt y="107853" x="313182"/>
                  <a:pt y="101331" x="311374"/>
                  <a:pt y="94191" x="311374"/>
                </a:cubicBezTo>
                <a:cubicBezTo>
                  <a:pt y="87692" x="311374"/>
                  <a:pt y="81673" x="312861"/>
                  <a:pt y="76135" x="315836"/>
                </a:cubicBezTo>
                <a:cubicBezTo>
                  <a:pt y="70597" x="318811"/>
                  <a:pt y="65998" x="322862"/>
                  <a:pt y="62336" x="327988"/>
                </a:cubicBezTo>
                <a:cubicBezTo>
                  <a:pt y="59499" x="331832"/>
                  <a:pt y="57096" x="337072"/>
                  <a:pt y="55128" x="343709"/>
                </a:cubicBezTo>
                <a:cubicBezTo>
                  <a:pt y="53160" x="350346"/>
                  <a:pt y="52176" x="357462"/>
                  <a:pt y="52176" x="365060"/>
                </a:cubicBezTo>
                <a:cubicBezTo>
                  <a:pt y="52176" x="376502"/>
                  <a:pt y="53823" x="386548"/>
                  <a:pt y="57119" x="395198"/>
                </a:cubicBezTo>
                <a:cubicBezTo>
                  <a:pt y="60414" x="403848"/>
                  <a:pt y="64876" x="410233"/>
                  <a:pt y="70506" x="414352"/>
                </a:cubicBezTo>
                <a:cubicBezTo>
                  <a:pt y="76135" x="418471"/>
                  <a:pt y="83665" x="421309"/>
                  <a:pt y="93092" x="422865"/>
                </a:cubicBezTo>
                <a:lnTo>
                  <a:pt y="96388" x="398699"/>
                </a:lnTo>
                <a:cubicBezTo>
                  <a:pt y="88882" x="397601"/>
                  <a:pt y="83024" x="394420"/>
                  <a:pt y="78813" x="389156"/>
                </a:cubicBezTo>
                <a:cubicBezTo>
                  <a:pt y="74602" x="383893"/>
                  <a:pt y="72497" x="376456"/>
                  <a:pt y="72497" x="366844"/>
                </a:cubicBezTo>
                <a:cubicBezTo>
                  <a:pt y="72497" x="355495"/>
                  <a:pt y="74373" x="347393"/>
                  <a:pt y="78126" x="342542"/>
                </a:cubicBezTo>
                <a:cubicBezTo>
                  <a:pt y="81879" x="337690"/>
                  <a:pt y="86273" x="335265"/>
                  <a:pt y="91308" x="335265"/>
                </a:cubicBezTo>
                <a:cubicBezTo>
                  <a:pt y="94511" x="335265"/>
                  <a:pt y="97395" x="336272"/>
                  <a:pt y="99957" x="338285"/>
                </a:cubicBezTo>
                <a:cubicBezTo>
                  <a:pt y="102612" x="340299"/>
                  <a:pt y="104809" x="343457"/>
                  <a:pt y="106548" x="347759"/>
                </a:cubicBezTo>
                <a:cubicBezTo>
                  <a:pt y="107464" x="350231"/>
                  <a:pt y="109569" x="357508"/>
                  <a:pt y="112865" x="369591"/>
                </a:cubicBezTo>
                <a:cubicBezTo>
                  <a:pt y="117532" x="387074"/>
                  <a:pt y="121355" x="399271"/>
                  <a:pt y="124329" x="406183"/>
                </a:cubicBezTo>
                <a:cubicBezTo>
                  <a:pt y="127305" x="413093"/>
                  <a:pt y="131630" x="418517"/>
                  <a:pt y="137305" x="422453"/>
                </a:cubicBezTo>
                <a:cubicBezTo>
                  <a:pt y="142980" x="426389"/>
                  <a:pt y="150029" x="428357"/>
                  <a:pt y="158449" x="428357"/>
                </a:cubicBezTo>
                <a:cubicBezTo>
                  <a:pt y="166688" x="428357"/>
                  <a:pt y="174446" x="425954"/>
                  <a:pt y="181723" x="421149"/>
                </a:cubicBezTo>
                <a:cubicBezTo>
                  <a:pt y="189000" x="416343"/>
                  <a:pt y="194629" x="409409"/>
                  <a:pt y="198612" x="400347"/>
                </a:cubicBezTo>
                <a:cubicBezTo>
                  <a:pt y="202593" x="391285"/>
                  <a:pt y="204584" x="381033"/>
                  <a:pt y="204584" x="369591"/>
                </a:cubicBezTo>
                <a:cubicBezTo>
                  <a:pt y="204584" x="350643"/>
                  <a:pt y="200648" x="336203"/>
                  <a:pt y="192776" x="326271"/>
                </a:cubicBezTo>
                <a:cubicBezTo>
                  <a:pt y="184903" x="316339"/>
                  <a:pt y="173233" x="310001"/>
                  <a:pt y="157763" x="307254"/>
                </a:cubicBezTo>
                <a:close/>
                <a:moveTo>
                  <a:pt y="201289" x="533098"/>
                </a:moveTo>
                <a:lnTo>
                  <a:pt y="0" x="533098"/>
                </a:lnTo>
                <a:lnTo>
                  <a:pt y="0" x="602438"/>
                </a:lnTo>
                <a:cubicBezTo>
                  <a:pt y="0" x="618090"/>
                  <a:pt y="961" x="630035"/>
                  <a:pt y="2883" x="638274"/>
                </a:cubicBezTo>
                <a:cubicBezTo>
                  <a:pt y="5538" x="649808"/>
                  <a:pt y="10344" x="659647"/>
                  <a:pt y="17300" x="667795"/>
                </a:cubicBezTo>
                <a:cubicBezTo>
                  <a:pt y="26271" x="678412"/>
                  <a:pt y="37736" x="686354"/>
                  <a:pt y="51695" x="691617"/>
                </a:cubicBezTo>
                <a:cubicBezTo>
                  <a:pt y="65655" x="696880"/>
                  <a:pt y="81605" x="699512"/>
                  <a:pt y="99546" x="699512"/>
                </a:cubicBezTo>
                <a:cubicBezTo>
                  <a:pt y="114832" x="699512"/>
                  <a:pt y="128380" x="697727"/>
                  <a:pt y="140188" x="694157"/>
                </a:cubicBezTo>
                <a:cubicBezTo>
                  <a:pt y="151996" x="690587"/>
                  <a:pt y="161768" x="686010"/>
                  <a:pt y="169503" x="680426"/>
                </a:cubicBezTo>
                <a:cubicBezTo>
                  <a:pt y="177237" x="674843"/>
                  <a:pt y="183325" x="668732"/>
                  <a:pt y="187764" x="662096"/>
                </a:cubicBezTo>
                <a:cubicBezTo>
                  <a:pt y="192204" x="655460"/>
                  <a:pt y="195568" x="647450"/>
                  <a:pt y="197856" x="638068"/>
                </a:cubicBezTo>
                <a:cubicBezTo>
                  <a:pt y="200144" x="628686"/>
                  <a:pt y="201289" x="617907"/>
                  <a:pt y="201289" x="605733"/>
                </a:cubicBezTo>
                <a:lnTo>
                  <a:pt y="201289" x="533098"/>
                </a:lnTo>
                <a:close/>
                <a:moveTo>
                  <a:pt y="177535" x="559735"/>
                </a:moveTo>
                <a:lnTo>
                  <a:pt y="177535" x="602712"/>
                </a:lnTo>
                <a:cubicBezTo>
                  <a:pt y="177535" x="615985"/>
                  <a:pt y="176299" x="626397"/>
                  <a:pt y="173828" x="633949"/>
                </a:cubicBezTo>
                <a:cubicBezTo>
                  <a:pt y="171356" x="641501"/>
                  <a:pt y="167878" x="647519"/>
                  <a:pt y="163392" x="652004"/>
                </a:cubicBezTo>
                <a:cubicBezTo>
                  <a:pt y="157077" x="658320"/>
                  <a:pt y="148587" x="663241"/>
                  <a:pt y="137923" x="666765"/>
                </a:cubicBezTo>
                <a:cubicBezTo>
                  <a:pt y="127258" x="670289"/>
                  <a:pt y="114329" x="672051"/>
                  <a:pt y="99134" x="672051"/>
                </a:cubicBezTo>
                <a:cubicBezTo>
                  <a:pt y="78081" x="672051"/>
                  <a:pt y="61902" x="668596"/>
                  <a:pt y="50597" x="661684"/>
                </a:cubicBezTo>
                <a:cubicBezTo>
                  <a:pt y="39292" x="654773"/>
                  <a:pt y="31717" x="646375"/>
                  <a:pt y="27873" x="636489"/>
                </a:cubicBezTo>
                <a:cubicBezTo>
                  <a:pt y="25127" x="629349"/>
                  <a:pt y="23754" x="617861"/>
                  <a:pt y="23754" x="602026"/>
                </a:cubicBezTo>
                <a:lnTo>
                  <a:pt y="23754" x="559735"/>
                </a:lnTo>
                <a:lnTo>
                  <a:pt y="177535" x="559735"/>
                </a:lnTo>
                <a:close/>
                <a:moveTo>
                  <a:pt y="28422" x="735278"/>
                </a:moveTo>
                <a:lnTo>
                  <a:pt y="0" x="735278"/>
                </a:lnTo>
                <a:lnTo>
                  <a:pt y="0" x="759992"/>
                </a:lnTo>
                <a:lnTo>
                  <a:pt y="28422" x="759992"/>
                </a:lnTo>
                <a:lnTo>
                  <a:pt y="28422" x="735278"/>
                </a:lnTo>
                <a:close/>
                <a:moveTo>
                  <a:pt y="201289" x="735278"/>
                </a:moveTo>
                <a:lnTo>
                  <a:pt y="55471" x="735278"/>
                </a:lnTo>
                <a:lnTo>
                  <a:pt y="55471" x="759992"/>
                </a:lnTo>
                <a:lnTo>
                  <a:pt y="201289" x="759992"/>
                </a:lnTo>
                <a:lnTo>
                  <a:pt y="201289" x="735278"/>
                </a:lnTo>
                <a:close/>
                <a:moveTo>
                  <a:pt y="154330" x="888159"/>
                </a:moveTo>
                <a:lnTo>
                  <a:pt y="157489" x="913702"/>
                </a:lnTo>
                <a:cubicBezTo>
                  <a:pt y="172409" x="909674"/>
                  <a:pt y="183988" x="902211"/>
                  <a:pt y="192227" x="891320"/>
                </a:cubicBezTo>
                <a:cubicBezTo>
                  <a:pt y="200465" x="880430"/>
                  <a:pt y="204584" x="866514"/>
                  <a:pt y="204584" x="849581"/>
                </a:cubicBezTo>
                <a:cubicBezTo>
                  <a:pt y="204584" x="828248"/>
                  <a:pt y="198016" x="811338"/>
                  <a:pt y="184881" x="798844"/>
                </a:cubicBezTo>
                <a:cubicBezTo>
                  <a:pt y="171746" x="786349"/>
                  <a:pt y="153324" x="780102"/>
                  <a:pt y="129616" x="780102"/>
                </a:cubicBezTo>
                <a:cubicBezTo>
                  <a:pt y="105084" x="780102"/>
                  <a:pt y="86044" x="786418"/>
                  <a:pt y="72497" x="799049"/>
                </a:cubicBezTo>
                <a:cubicBezTo>
                  <a:pt y="58949" x="811680"/>
                  <a:pt y="52176" x="828066"/>
                  <a:pt y="52176" x="848206"/>
                </a:cubicBezTo>
                <a:cubicBezTo>
                  <a:pt y="52176" x="867700"/>
                  <a:pt y="58812" x="883629"/>
                  <a:pt y="72085" x="895987"/>
                </a:cubicBezTo>
                <a:cubicBezTo>
                  <a:pt y="85358" x="908344"/>
                  <a:pt y="104031" x="914523"/>
                  <a:pt y="128106" x="914523"/>
                </a:cubicBezTo>
                <a:cubicBezTo>
                  <a:pt y="129570" x="914523"/>
                  <a:pt y="131767" x="914478"/>
                  <a:pt y="134696" x="914386"/>
                </a:cubicBezTo>
                <a:lnTo>
                  <a:pt y="134696" x="805638"/>
                </a:lnTo>
                <a:cubicBezTo>
                  <a:pt y="150715" x="806558"/>
                  <a:pt y="162980" x="811087"/>
                  <a:pt y="171493" x="819234"/>
                </a:cubicBezTo>
                <a:cubicBezTo>
                  <a:pt y="180007" x="827382"/>
                  <a:pt y="184263" x="837543"/>
                  <a:pt y="184263" x="849718"/>
                </a:cubicBezTo>
                <a:cubicBezTo>
                  <a:pt y="184263" x="858777"/>
                  <a:pt y="181883" x="866514"/>
                  <a:pt y="177123" x="872921"/>
                </a:cubicBezTo>
                <a:cubicBezTo>
                  <a:pt y="172363" x="879328"/>
                  <a:pt y="164766" x="884404"/>
                  <a:pt y="154330" x="888159"/>
                </a:cubicBezTo>
                <a:close/>
                <a:moveTo>
                  <a:pt y="114375" x="807014"/>
                </a:moveTo>
                <a:lnTo>
                  <a:pt y="114375" x="888432"/>
                </a:lnTo>
                <a:cubicBezTo>
                  <a:pt y="102109" x="887338"/>
                  <a:pt y="92909" x="884222"/>
                  <a:pt y="86777" x="879100"/>
                </a:cubicBezTo>
                <a:cubicBezTo>
                  <a:pt y="77257" x="871226"/>
                  <a:pt y="72497" x="861019"/>
                  <a:pt y="72497" x="848479"/>
                </a:cubicBezTo>
                <a:cubicBezTo>
                  <a:pt y="72497" x="837132"/>
                  <a:pt y="76296" x="827587"/>
                  <a:pt y="83893" x="819850"/>
                </a:cubicBezTo>
                <a:cubicBezTo>
                  <a:pt y="91490" x="812121"/>
                  <a:pt y="101652" x="807834"/>
                  <a:pt y="114375" x="807014"/>
                </a:cubicBezTo>
                <a:close/>
                <a:moveTo>
                  <a:pt y="201289" x="927299"/>
                </a:moveTo>
                <a:lnTo>
                  <a:pt y="181243" x="927299"/>
                </a:lnTo>
                <a:lnTo>
                  <a:pt y="74694" x="1020118"/>
                </a:lnTo>
                <a:cubicBezTo>
                  <a:pt y="75243" x="1009584"/>
                  <a:pt y="75518" x="1000297"/>
                  <a:pt y="75518" x="992241"/>
                </a:cubicBezTo>
                <a:lnTo>
                  <a:pt y="75518" x="932786"/>
                </a:lnTo>
                <a:lnTo>
                  <a:pt y="55471" x="932786"/>
                </a:lnTo>
                <a:lnTo>
                  <a:pt y="55471" x="1051969"/>
                </a:lnTo>
                <a:lnTo>
                  <a:pt y="71810" x="1051969"/>
                </a:lnTo>
                <a:lnTo>
                  <a:pt y="164354" x="973020"/>
                </a:lnTo>
                <a:lnTo>
                  <a:pt y="181243" x="957775"/>
                </a:lnTo>
                <a:cubicBezTo>
                  <a:pt y="180419" x="968856"/>
                  <a:pt y="180007" x="979245"/>
                  <a:pt y="180007" x="988950"/>
                </a:cubicBezTo>
                <a:lnTo>
                  <a:pt y="180007" x="1056362"/>
                </a:lnTo>
                <a:lnTo>
                  <a:pt y="201289" x="1056362"/>
                </a:lnTo>
                <a:lnTo>
                  <a:pt y="201289" x="927299"/>
                </a:lnTo>
                <a:close/>
                <a:moveTo>
                  <a:pt y="201289" x="1155474"/>
                </a:moveTo>
                <a:lnTo>
                  <a:pt y="0" x="1155474"/>
                </a:lnTo>
                <a:lnTo>
                  <a:pt y="0" x="1195571"/>
                </a:lnTo>
                <a:lnTo>
                  <a:pt y="142522" x="1243216"/>
                </a:lnTo>
                <a:cubicBezTo>
                  <a:pt y="155795" x="1247608"/>
                  <a:pt y="165727" x="1250808"/>
                  <a:pt y="172317" x="1252822"/>
                </a:cubicBezTo>
                <a:cubicBezTo>
                  <a:pt y="164994" x="1255110"/>
                  <a:pt y="154239" x="1258682"/>
                  <a:pt y="140051" x="1263530"/>
                </a:cubicBezTo>
                <a:lnTo>
                  <a:pt y="0" x="1311730"/>
                </a:lnTo>
                <a:lnTo>
                  <a:pt y="0" x="1347564"/>
                </a:lnTo>
                <a:lnTo>
                  <a:pt y="201289" x="1347564"/>
                </a:lnTo>
                <a:lnTo>
                  <a:pt y="201289" x="1321891"/>
                </a:lnTo>
                <a:lnTo>
                  <a:pt y="32816" x="1321891"/>
                </a:lnTo>
                <a:lnTo>
                  <a:pt y="201289" x="1263394"/>
                </a:lnTo>
                <a:lnTo>
                  <a:pt y="201289" x="1239370"/>
                </a:lnTo>
                <a:lnTo>
                  <a:pt y="29932" x="1181154"/>
                </a:lnTo>
                <a:lnTo>
                  <a:pt y="201289" x="1181154"/>
                </a:lnTo>
                <a:lnTo>
                  <a:pt y="201289" x="1155474"/>
                </a:lnTo>
                <a:close/>
                <a:moveTo>
                  <a:pt y="183302" x="1483892"/>
                </a:moveTo>
                <a:cubicBezTo>
                  <a:pt y="191082" x="1474742"/>
                  <a:pt y="196575" x="1465926"/>
                  <a:pt y="199778" x="1457460"/>
                </a:cubicBezTo>
                <a:cubicBezTo>
                  <a:pt y="202982" x="1448993"/>
                  <a:pt y="204584" x="1439911"/>
                  <a:pt y="204584" x="1430206"/>
                </a:cubicBezTo>
                <a:cubicBezTo>
                  <a:pt y="204584" x="1414185"/>
                  <a:pt y="200671" x="1401873"/>
                  <a:pt y="192845" x="1393270"/>
                </a:cubicBezTo>
                <a:cubicBezTo>
                  <a:pt y="185018" x="1384667"/>
                  <a:pt y="175017" x="1380365"/>
                  <a:pt y="162844" x="1380365"/>
                </a:cubicBezTo>
                <a:cubicBezTo>
                  <a:pt y="155703" x="1380365"/>
                  <a:pt y="149182" x="1381992"/>
                  <a:pt y="143277" x="1385237"/>
                </a:cubicBezTo>
                <a:cubicBezTo>
                  <a:pt y="137373" x="1388490"/>
                  <a:pt y="132636" x="1392746"/>
                  <a:pt y="129066" x="1398005"/>
                </a:cubicBezTo>
                <a:cubicBezTo>
                  <a:pt y="125497" x="1403272"/>
                  <a:pt y="122796" x="1409200"/>
                  <a:pt y="120965" x="1415789"/>
                </a:cubicBezTo>
                <a:cubicBezTo>
                  <a:pt y="119684" x="1420638"/>
                  <a:pt y="118448" x="1427964"/>
                  <a:pt y="117258" x="1437760"/>
                </a:cubicBezTo>
                <a:cubicBezTo>
                  <a:pt y="114879" x="1457710"/>
                  <a:pt y="112041" x="1472401"/>
                  <a:pt y="108745" x="1481833"/>
                </a:cubicBezTo>
                <a:cubicBezTo>
                  <a:pt y="105359" x="1481924"/>
                  <a:pt y="103207" x="1481970"/>
                  <a:pt y="102292" x="1481970"/>
                </a:cubicBezTo>
                <a:cubicBezTo>
                  <a:pt y="92223" x="1481970"/>
                  <a:pt y="85129" x="1479636"/>
                  <a:pt y="81010" x="1474970"/>
                </a:cubicBezTo>
                <a:cubicBezTo>
                  <a:pt y="75426" x="1468654"/>
                  <a:pt y="72634" x="1459268"/>
                  <a:pt y="72634" x="1446820"/>
                </a:cubicBezTo>
                <a:cubicBezTo>
                  <a:pt y="72634" x="1435192"/>
                  <a:pt y="74671" x="1426611"/>
                  <a:pt y="78744" x="1421078"/>
                </a:cubicBezTo>
                <a:cubicBezTo>
                  <a:pt y="82818" x="1415538"/>
                  <a:pt y="90026" x="1411442"/>
                  <a:pt y="100369" x="1408789"/>
                </a:cubicBezTo>
                <a:lnTo>
                  <a:pt y="97074" x="1384621"/>
                </a:lnTo>
                <a:cubicBezTo>
                  <a:pt y="86730" x="1386818"/>
                  <a:pt y="78378" x="1390435"/>
                  <a:pt y="72016" x="1395466"/>
                </a:cubicBezTo>
                <a:cubicBezTo>
                  <a:pt y="65655" x="1400505"/>
                  <a:pt y="60757" x="1407778"/>
                  <a:pt y="57325" x="1417301"/>
                </a:cubicBezTo>
                <a:cubicBezTo>
                  <a:pt y="53892" x="1426816"/>
                  <a:pt y="52176" x="1437852"/>
                  <a:pt y="52176" x="1450392"/>
                </a:cubicBezTo>
                <a:cubicBezTo>
                  <a:pt y="52176" x="1462840"/>
                  <a:pt y="53640" x="1472956"/>
                  <a:pt y="56570" x="1480731"/>
                </a:cubicBezTo>
                <a:cubicBezTo>
                  <a:pt y="59499" x="1488513"/>
                  <a:pt y="63183" x="1494236"/>
                  <a:pt y="67623" x="1497899"/>
                </a:cubicBezTo>
                <a:cubicBezTo>
                  <a:pt y="72062" x="1501562"/>
                  <a:pt y="77669" x="1504124"/>
                  <a:pt y="84442" x="1505590"/>
                </a:cubicBezTo>
                <a:cubicBezTo>
                  <a:pt y="88653" x="1506411"/>
                  <a:pt y="96251" x="1506822"/>
                  <a:pt y="107235" x="1506822"/>
                </a:cubicBezTo>
                <a:lnTo>
                  <a:pt y="140188" x="1506822"/>
                </a:lnTo>
                <a:cubicBezTo>
                  <a:pt y="163164" x="1506822"/>
                  <a:pt y="177695" x="1507346"/>
                  <a:pt y="183782" x="1508402"/>
                </a:cubicBezTo>
                <a:cubicBezTo>
                  <a:pt y="189869" x="1509451"/>
                  <a:pt y="195705" x="1511534"/>
                  <a:pt y="201289" x="1514650"/>
                </a:cubicBezTo>
                <a:lnTo>
                  <a:pt y="201289" x="1488832"/>
                </a:lnTo>
                <a:cubicBezTo>
                  <a:pt y="196163" x="1486271"/>
                  <a:pt y="190167" x="1484622"/>
                  <a:pt y="183302" x="1483892"/>
                </a:cubicBezTo>
                <a:close/>
                <a:moveTo>
                  <a:pt y="128106" x="1481833"/>
                </a:moveTo>
                <a:cubicBezTo>
                  <a:pt y="131767" x="1472865"/>
                  <a:pt y="134879" x="1459405"/>
                  <a:pt y="137442" x="1441469"/>
                </a:cubicBezTo>
                <a:cubicBezTo>
                  <a:pt y="138907" x="1431308"/>
                  <a:pt y="140554" x="1424118"/>
                  <a:pt y="142385" x="1419908"/>
                </a:cubicBezTo>
                <a:cubicBezTo>
                  <a:pt y="144215" x="1415698"/>
                  <a:pt y="146893" x="1412445"/>
                  <a:pt y="150417" x="1410157"/>
                </a:cubicBezTo>
                <a:cubicBezTo>
                  <a:pt y="153942" x="1407870"/>
                  <a:pt y="157854" x="1406730"/>
                  <a:pt y="162157" x="1406730"/>
                </a:cubicBezTo>
                <a:cubicBezTo>
                  <a:pt y="168747" x="1406730"/>
                  <a:pt y="174240" x="1409222"/>
                  <a:pt y="178633" x="1414208"/>
                </a:cubicBezTo>
                <a:cubicBezTo>
                  <a:pt y="183027" x="1419201"/>
                  <a:pt y="185224" x="1426497"/>
                  <a:pt y="185224" x="1436111"/>
                </a:cubicBezTo>
                <a:cubicBezTo>
                  <a:pt y="185224" x="1445634"/>
                  <a:pt y="183142" x="1454100"/>
                  <a:pt y="178977" x="1461510"/>
                </a:cubicBezTo>
                <a:cubicBezTo>
                  <a:pt y="174811" x="1468928"/>
                  <a:pt y="169114" x="1474370"/>
                  <a:pt y="161882" x="1477850"/>
                </a:cubicBezTo>
                <a:cubicBezTo>
                  <a:pt y="156299" x="1480503"/>
                  <a:pt y="148060" x="1481833"/>
                  <a:pt y="137167" x="1481833"/>
                </a:cubicBezTo>
                <a:lnTo>
                  <a:pt y="128106" x="1481833"/>
                </a:lnTo>
                <a:close/>
                <a:moveTo>
                  <a:pt y="201289" x="1540740"/>
                </a:moveTo>
                <a:lnTo>
                  <a:pt y="55471" x="1540740"/>
                </a:lnTo>
                <a:lnTo>
                  <a:pt y="55471" x="1562986"/>
                </a:lnTo>
                <a:lnTo>
                  <a:pt y="76204" x="1562986"/>
                </a:lnTo>
                <a:cubicBezTo>
                  <a:pt y="60185" x="1573694"/>
                  <a:pt y="52176" x="1589160"/>
                  <a:pt y="52176" x="1609391"/>
                </a:cubicBezTo>
                <a:cubicBezTo>
                  <a:pt y="52176" x="1618177"/>
                  <a:pt y="53755" x="1626256"/>
                  <a:pt y="56913" x="1633628"/>
                </a:cubicBezTo>
                <a:cubicBezTo>
                  <a:pt y="60071" x="1640992"/>
                  <a:pt y="64213" x="1646510"/>
                  <a:pt y="69339" x="1650173"/>
                </a:cubicBezTo>
                <a:cubicBezTo>
                  <a:pt y="74465" x="1653836"/>
                  <a:pt y="80552" x="1656397"/>
                  <a:pt y="87601" x="1657864"/>
                </a:cubicBezTo>
                <a:cubicBezTo>
                  <a:pt y="92177" x="1658776"/>
                  <a:pt y="100187" x="1659232"/>
                  <a:pt y="111629" x="1659232"/>
                </a:cubicBezTo>
                <a:lnTo>
                  <a:pt y="201289" x="1659232"/>
                </a:lnTo>
                <a:lnTo>
                  <a:pt y="201289" x="1634517"/>
                </a:lnTo>
                <a:lnTo>
                  <a:pt y="112590" x="1634517"/>
                </a:lnTo>
                <a:cubicBezTo>
                  <a:pt y="102521" x="1634517"/>
                  <a:pt y="94992" x="1633559"/>
                  <a:pt y="90003" x="1631636"/>
                </a:cubicBezTo>
                <a:cubicBezTo>
                  <a:pt y="85014" x="1629714"/>
                  <a:pt y="81033" x="1626301"/>
                  <a:pt y="78058" x="1621407"/>
                </a:cubicBezTo>
                <a:cubicBezTo>
                  <a:pt y="75083" x="1616512"/>
                  <a:pt y="73595" x="1610767"/>
                  <a:pt y="73595" x="1604178"/>
                </a:cubicBezTo>
                <a:cubicBezTo>
                  <a:pt y="73595" x="1593652"/>
                  <a:pt y="76936" x="1584562"/>
                  <a:pt y="83618" x="1576924"/>
                </a:cubicBezTo>
                <a:cubicBezTo>
                  <a:pt y="90301" x="1569278"/>
                  <a:pt y="102978" x="1565456"/>
                  <a:pt y="121652" x="1565456"/>
                </a:cubicBezTo>
                <a:lnTo>
                  <a:pt y="201289" x="1565456"/>
                </a:lnTo>
                <a:lnTo>
                  <a:pt y="201289" x="1540740"/>
                </a:lnTo>
                <a:close/>
                <a:moveTo>
                  <a:pt y="201289" x="1794945"/>
                </a:moveTo>
                <a:lnTo>
                  <a:pt y="182890" x="1794945"/>
                </a:lnTo>
                <a:cubicBezTo>
                  <a:pt y="197352" x="1785696"/>
                  <a:pt y="204584" x="1772107"/>
                  <a:pt y="204584" x="1754164"/>
                </a:cubicBezTo>
                <a:cubicBezTo>
                  <a:pt y="204584" x="1742536"/>
                  <a:pt y="201380" x="1731850"/>
                  <a:pt y="194973" x="1722107"/>
                </a:cubicBezTo>
                <a:cubicBezTo>
                  <a:pt y="188565" x="1712356"/>
                  <a:pt y="179618" x="1704802"/>
                  <a:pt y="168129" x="1699451"/>
                </a:cubicBezTo>
                <a:cubicBezTo>
                  <a:pt y="156642" x="1694093"/>
                  <a:pt y="143438" x="1691418"/>
                  <a:pt y="128518" x="1691418"/>
                </a:cubicBezTo>
                <a:cubicBezTo>
                  <a:pt y="113963" x="1691418"/>
                  <a:pt y="100759" x="1693842"/>
                  <a:pt y="88905" x="1698691"/>
                </a:cubicBezTo>
                <a:cubicBezTo>
                  <a:pt y="77051" x="1703548"/>
                  <a:pt y="67966" x="1710821"/>
                  <a:pt y="61650" x="1720526"/>
                </a:cubicBezTo>
                <a:cubicBezTo>
                  <a:pt y="55334" x="1730224"/>
                  <a:pt y="52176" x="1741076"/>
                  <a:pt y="52176" x="1753069"/>
                </a:cubicBezTo>
                <a:cubicBezTo>
                  <a:pt y="52176" x="1761855"/>
                  <a:pt y="54029" x="1769683"/>
                  <a:pt y="57737" x="1776546"/>
                </a:cubicBezTo>
                <a:cubicBezTo>
                  <a:pt y="61444" x="1783408"/>
                  <a:pt y="66272" x="1788994"/>
                  <a:pt y="72222" x="1793296"/>
                </a:cubicBezTo>
                <a:lnTo>
                  <a:pt y="0" x="1793296"/>
                </a:lnTo>
                <a:lnTo>
                  <a:pt y="0" x="1817874"/>
                </a:lnTo>
                <a:lnTo>
                  <a:pt y="201289" x="1817874"/>
                </a:lnTo>
                <a:lnTo>
                  <a:pt y="201289" x="1794945"/>
                </a:lnTo>
                <a:close/>
                <a:moveTo>
                  <a:pt y="128518" x="1716817"/>
                </a:moveTo>
                <a:cubicBezTo>
                  <a:pt y="147191" x="1716817"/>
                  <a:pt y="161150" x="1720754"/>
                  <a:pt y="170395" x="1728628"/>
                </a:cubicBezTo>
                <a:cubicBezTo>
                  <a:pt y="179640" x="1736494"/>
                  <a:pt y="184263" x="1745788"/>
                  <a:pt y="184263" x="1756497"/>
                </a:cubicBezTo>
                <a:cubicBezTo>
                  <a:pt y="184263" x="1767296"/>
                  <a:pt y="179846" x="1776477"/>
                  <a:pt y="171013" x="1784024"/>
                </a:cubicBezTo>
                <a:cubicBezTo>
                  <a:pt y="162179" x="1791578"/>
                  <a:pt y="148701" x="1795356"/>
                  <a:pt y="130577" x="1795356"/>
                </a:cubicBezTo>
                <a:cubicBezTo>
                  <a:pt y="110622" x="1795356"/>
                  <a:pt y="95976" x="1791510"/>
                  <a:pt y="86639" x="1783819"/>
                </a:cubicBezTo>
                <a:cubicBezTo>
                  <a:pt y="77303" x="1776135"/>
                  <a:pt y="72634" x="1766658"/>
                  <a:pt y="72634" x="1755402"/>
                </a:cubicBezTo>
                <a:cubicBezTo>
                  <a:pt y="72634" x="1744413"/>
                  <a:pt y="77119" x="1735240"/>
                  <a:pt y="86090" x="1727868"/>
                </a:cubicBezTo>
                <a:cubicBezTo>
                  <a:pt y="95061" x="1720503"/>
                  <a:pt y="109203" x="1716817"/>
                  <a:pt y="128518" x="1716817"/>
                </a:cubicBezTo>
                <a:close/>
                <a:moveTo>
                  <a:pt y="183302" x="1955092"/>
                </a:moveTo>
                <a:cubicBezTo>
                  <a:pt y="191082" x="1945942"/>
                  <a:pt y="196575" x="1937126"/>
                  <a:pt y="199778" x="1928660"/>
                </a:cubicBezTo>
                <a:cubicBezTo>
                  <a:pt y="202982" x="1920193"/>
                  <a:pt y="204584" x="1911111"/>
                  <a:pt y="204584" x="1901406"/>
                </a:cubicBezTo>
                <a:cubicBezTo>
                  <a:pt y="204584" x="1885385"/>
                  <a:pt y="200671" x="1873073"/>
                  <a:pt y="192845" x="1864470"/>
                </a:cubicBezTo>
                <a:cubicBezTo>
                  <a:pt y="185018" x="1855867"/>
                  <a:pt y="175017" x="1851565"/>
                  <a:pt y="162844" x="1851565"/>
                </a:cubicBezTo>
                <a:cubicBezTo>
                  <a:pt y="155703" x="1851565"/>
                  <a:pt y="149182" x="1853192"/>
                  <a:pt y="143277" x="1856437"/>
                </a:cubicBezTo>
                <a:cubicBezTo>
                  <a:pt y="137373" x="1859690"/>
                  <a:pt y="132636" x="1863946"/>
                  <a:pt y="129066" x="1869205"/>
                </a:cubicBezTo>
                <a:cubicBezTo>
                  <a:pt y="125497" x="1874472"/>
                  <a:pt y="122796" x="1880400"/>
                  <a:pt y="120965" x="1886989"/>
                </a:cubicBezTo>
                <a:cubicBezTo>
                  <a:pt y="119684" x="1891838"/>
                  <a:pt y="118448" x="1899164"/>
                  <a:pt y="117258" x="1908960"/>
                </a:cubicBezTo>
                <a:cubicBezTo>
                  <a:pt y="114879" x="1928910"/>
                  <a:pt y="112041" x="1943601"/>
                  <a:pt y="108745" x="1953033"/>
                </a:cubicBezTo>
                <a:cubicBezTo>
                  <a:pt y="105359" x="1953124"/>
                  <a:pt y="103207" x="1953170"/>
                  <a:pt y="102292" x="1953170"/>
                </a:cubicBezTo>
                <a:cubicBezTo>
                  <a:pt y="92223" x="1953170"/>
                  <a:pt y="85129" x="1950836"/>
                  <a:pt y="81010" x="1946170"/>
                </a:cubicBezTo>
                <a:cubicBezTo>
                  <a:pt y="75426" x="1939854"/>
                  <a:pt y="72634" x="1930468"/>
                  <a:pt y="72634" x="1918020"/>
                </a:cubicBezTo>
                <a:cubicBezTo>
                  <a:pt y="72634" x="1906392"/>
                  <a:pt y="74671" x="1897811"/>
                  <a:pt y="78744" x="1892278"/>
                </a:cubicBezTo>
                <a:cubicBezTo>
                  <a:pt y="82818" x="1886738"/>
                  <a:pt y="90026" x="1882642"/>
                  <a:pt y="100369" x="1879989"/>
                </a:cubicBezTo>
                <a:lnTo>
                  <a:pt y="97074" x="1855821"/>
                </a:lnTo>
                <a:cubicBezTo>
                  <a:pt y="86730" x="1858018"/>
                  <a:pt y="78378" x="1861635"/>
                  <a:pt y="72016" x="1866666"/>
                </a:cubicBezTo>
                <a:cubicBezTo>
                  <a:pt y="65655" x="1871705"/>
                  <a:pt y="60757" x="1878978"/>
                  <a:pt y="57325" x="1888501"/>
                </a:cubicBezTo>
                <a:cubicBezTo>
                  <a:pt y="53892" x="1898016"/>
                  <a:pt y="52176" x="1909052"/>
                  <a:pt y="52176" x="1921592"/>
                </a:cubicBezTo>
                <a:cubicBezTo>
                  <a:pt y="52176" x="1934040"/>
                  <a:pt y="53640" x="1944156"/>
                  <a:pt y="56570" x="1951931"/>
                </a:cubicBezTo>
                <a:cubicBezTo>
                  <a:pt y="59499" x="1959713"/>
                  <a:pt y="63183" x="1965436"/>
                  <a:pt y="67623" x="1969099"/>
                </a:cubicBezTo>
                <a:cubicBezTo>
                  <a:pt y="72062" x="1972762"/>
                  <a:pt y="77669" x="1975324"/>
                  <a:pt y="84442" x="1976790"/>
                </a:cubicBezTo>
                <a:cubicBezTo>
                  <a:pt y="88653" x="1977611"/>
                  <a:pt y="96251" x="1978022"/>
                  <a:pt y="107235" x="1978022"/>
                </a:cubicBezTo>
                <a:lnTo>
                  <a:pt y="140188" x="1978022"/>
                </a:lnTo>
                <a:cubicBezTo>
                  <a:pt y="163164" x="1978022"/>
                  <a:pt y="177695" x="1978546"/>
                  <a:pt y="183782" x="1979602"/>
                </a:cubicBezTo>
                <a:cubicBezTo>
                  <a:pt y="189869" x="1980651"/>
                  <a:pt y="195705" x="1982734"/>
                  <a:pt y="201289" x="1985850"/>
                </a:cubicBezTo>
                <a:lnTo>
                  <a:pt y="201289" x="1960032"/>
                </a:lnTo>
                <a:cubicBezTo>
                  <a:pt y="196163" x="1957471"/>
                  <a:pt y="190167" x="1955822"/>
                  <a:pt y="183302" x="1955092"/>
                </a:cubicBezTo>
                <a:close/>
                <a:moveTo>
                  <a:pt y="128106" x="1953033"/>
                </a:moveTo>
                <a:cubicBezTo>
                  <a:pt y="131767" x="1944065"/>
                  <a:pt y="134879" x="1930605"/>
                  <a:pt y="137442" x="1912669"/>
                </a:cubicBezTo>
                <a:cubicBezTo>
                  <a:pt y="138907" x="1902508"/>
                  <a:pt y="140554" x="1895318"/>
                  <a:pt y="142385" x="1891108"/>
                </a:cubicBezTo>
                <a:cubicBezTo>
                  <a:pt y="144215" x="1886898"/>
                  <a:pt y="146893" x="1883645"/>
                  <a:pt y="150417" x="1881357"/>
                </a:cubicBezTo>
                <a:cubicBezTo>
                  <a:pt y="153942" x="1879070"/>
                  <a:pt y="157854" x="1877930"/>
                  <a:pt y="162157" x="1877930"/>
                </a:cubicBezTo>
                <a:cubicBezTo>
                  <a:pt y="168747" x="1877930"/>
                  <a:pt y="174240" x="1880422"/>
                  <a:pt y="178633" x="1885408"/>
                </a:cubicBezTo>
                <a:cubicBezTo>
                  <a:pt y="183027" x="1890401"/>
                  <a:pt y="185224" x="1897697"/>
                  <a:pt y="185224" x="1907311"/>
                </a:cubicBezTo>
                <a:cubicBezTo>
                  <a:pt y="185224" x="1916834"/>
                  <a:pt y="183142" x="1925300"/>
                  <a:pt y="178977" x="1932710"/>
                </a:cubicBezTo>
                <a:cubicBezTo>
                  <a:pt y="174811" x="1940128"/>
                  <a:pt y="169114" x="1945570"/>
                  <a:pt y="161882" x="1949050"/>
                </a:cubicBezTo>
                <a:cubicBezTo>
                  <a:pt y="156299" x="1951703"/>
                  <a:pt y="148060" x="1953033"/>
                  <a:pt y="137167" x="1953033"/>
                </a:cubicBezTo>
                <a:lnTo>
                  <a:pt y="128106" x="1953033"/>
                </a:lnTo>
                <a:close/>
                <a:moveTo>
                  <a:pt y="201289" x="2011940"/>
                </a:moveTo>
                <a:lnTo>
                  <a:pt y="55471" x="2011940"/>
                </a:lnTo>
                <a:lnTo>
                  <a:pt y="55471" x="2034049"/>
                </a:lnTo>
                <a:lnTo>
                  <a:pt y="75929" x="2034049"/>
                </a:lnTo>
                <a:cubicBezTo>
                  <a:pt y="68790" x="2038624"/>
                  <a:pt y="63046" x="2044712"/>
                  <a:pt y="58698" x="2052312"/>
                </a:cubicBezTo>
                <a:cubicBezTo>
                  <a:pt y="54350" x="2059904"/>
                  <a:pt y="52176" x="2068553"/>
                  <a:pt y="52176" x="2078258"/>
                </a:cubicBezTo>
                <a:cubicBezTo>
                  <a:pt y="52176" x="2089058"/>
                  <a:pt y="54418" x="2097919"/>
                  <a:pt y="58904" x="2104828"/>
                </a:cubicBezTo>
                <a:cubicBezTo>
                  <a:pt y="63389" x="2111736"/>
                  <a:pt y="69659" x="2116615"/>
                  <a:pt y="77715" x="2119450"/>
                </a:cubicBezTo>
                <a:cubicBezTo>
                  <a:pt y="60689" x="2130987"/>
                  <a:pt y="52176" x="2145997"/>
                  <a:pt y="52176" x="2164488"/>
                </a:cubicBezTo>
                <a:cubicBezTo>
                  <a:pt y="52176" x="2178950"/>
                  <a:pt y="56180" x="2190069"/>
                  <a:pt y="64190" x="2197852"/>
                </a:cubicBezTo>
                <a:cubicBezTo>
                  <a:pt y="72199" x="2205634"/>
                  <a:pt y="84534" x="2209525"/>
                  <a:pt y="101193" x="2209525"/>
                </a:cubicBezTo>
                <a:lnTo>
                  <a:pt y="201289" x="2209525"/>
                </a:lnTo>
                <a:lnTo>
                  <a:pt y="201289" x="2184947"/>
                </a:lnTo>
                <a:lnTo>
                  <a:pt y="109432" x="2184947"/>
                </a:lnTo>
                <a:cubicBezTo>
                  <a:pt y="99546" x="2184947"/>
                  <a:pt y="92429" x="2184141"/>
                  <a:pt y="88081" x="2182545"/>
                </a:cubicBezTo>
                <a:cubicBezTo>
                  <a:pt y="83733" x="2180942"/>
                  <a:pt y="80232" x="2178031"/>
                  <a:pt y="77577" x="2173820"/>
                </a:cubicBezTo>
                <a:cubicBezTo>
                  <a:pt y="74923" x="2169610"/>
                  <a:pt y="73595" x="2164670"/>
                  <a:pt y="73595" x="2158993"/>
                </a:cubicBezTo>
                <a:cubicBezTo>
                  <a:pt y="73595" x="2148740"/>
                  <a:pt y="77005" x="2140228"/>
                  <a:pt y="83824" x="2133457"/>
                </a:cubicBezTo>
                <a:cubicBezTo>
                  <a:pt y="90644" x="2126678"/>
                  <a:pt y="101560" x="2123296"/>
                  <a:pt y="116572" x="2123296"/>
                </a:cubicBezTo>
                <a:lnTo>
                  <a:pt y="201289" x="2123296"/>
                </a:lnTo>
                <a:lnTo>
                  <a:pt y="201289" x="2098580"/>
                </a:lnTo>
                <a:lnTo>
                  <a:pt y="106548" x="2098580"/>
                </a:lnTo>
                <a:cubicBezTo>
                  <a:pt y="95564" x="2098580"/>
                  <a:pt y="87326" x="2096566"/>
                  <a:pt y="81834" x="2092538"/>
                </a:cubicBezTo>
                <a:cubicBezTo>
                  <a:pt y="76341" x="2088510"/>
                  <a:pt y="73595" x="2081921"/>
                  <a:pt y="73595" x="2072763"/>
                </a:cubicBezTo>
                <a:cubicBezTo>
                  <a:pt y="73595" x="2065809"/>
                  <a:pt y="75426" x="2059380"/>
                  <a:pt y="79088" x="2053474"/>
                </a:cubicBezTo>
                <a:cubicBezTo>
                  <a:pt y="82749" x="2047569"/>
                  <a:pt y="88104" x="2043290"/>
                  <a:pt y="95152" x="2040638"/>
                </a:cubicBezTo>
                <a:cubicBezTo>
                  <a:pt y="102200" x="2037986"/>
                  <a:pt y="112361" x="2036656"/>
                  <a:pt y="125634" x="2036656"/>
                </a:cubicBezTo>
                <a:lnTo>
                  <a:pt y="201289" x="2036656"/>
                </a:lnTo>
                <a:lnTo>
                  <a:pt y="201289" x="2011940"/>
                </a:lnTo>
                <a:close/>
                <a:moveTo>
                  <a:pt y="28422" x="2247677"/>
                </a:moveTo>
                <a:lnTo>
                  <a:pt y="0" x="2247677"/>
                </a:lnTo>
                <a:lnTo>
                  <a:pt y="0" x="2272392"/>
                </a:lnTo>
                <a:lnTo>
                  <a:pt y="28422" x="2272392"/>
                </a:lnTo>
                <a:lnTo>
                  <a:pt y="28422" x="2247677"/>
                </a:lnTo>
                <a:close/>
                <a:moveTo>
                  <a:pt y="201289" x="2247677"/>
                </a:moveTo>
                <a:lnTo>
                  <a:pt y="55471" x="2247677"/>
                </a:lnTo>
                <a:lnTo>
                  <a:pt y="55471" x="2272392"/>
                </a:lnTo>
                <a:lnTo>
                  <a:pt y="201289" x="2272392"/>
                </a:lnTo>
                <a:lnTo>
                  <a:pt y="201289" x="2247677"/>
                </a:lnTo>
                <a:close/>
                <a:moveTo>
                  <a:pt y="154330" x="2400559"/>
                </a:moveTo>
                <a:lnTo>
                  <a:pt y="157489" x="2426102"/>
                </a:lnTo>
                <a:cubicBezTo>
                  <a:pt y="172409" x="2422074"/>
                  <a:pt y="183988" x="2414611"/>
                  <a:pt y="192227" x="2403720"/>
                </a:cubicBezTo>
                <a:cubicBezTo>
                  <a:pt y="200465" x="2392830"/>
                  <a:pt y="204584" x="2378914"/>
                  <a:pt y="204584" x="2361981"/>
                </a:cubicBezTo>
                <a:cubicBezTo>
                  <a:pt y="204584" x="2340648"/>
                  <a:pt y="198016" x="2323738"/>
                  <a:pt y="184881" x="2311244"/>
                </a:cubicBezTo>
                <a:cubicBezTo>
                  <a:pt y="171746" x="2298749"/>
                  <a:pt y="153324" x="2292502"/>
                  <a:pt y="129616" x="2292502"/>
                </a:cubicBezTo>
                <a:cubicBezTo>
                  <a:pt y="105084" x="2292502"/>
                  <a:pt y="86044" x="2298818"/>
                  <a:pt y="72497" x="2311449"/>
                </a:cubicBezTo>
                <a:cubicBezTo>
                  <a:pt y="58949" x="2324080"/>
                  <a:pt y="52176" x="2340466"/>
                  <a:pt y="52176" x="2360606"/>
                </a:cubicBezTo>
                <a:cubicBezTo>
                  <a:pt y="52176" x="2380100"/>
                  <a:pt y="58812" x="2396029"/>
                  <a:pt y="72085" x="2408387"/>
                </a:cubicBezTo>
                <a:cubicBezTo>
                  <a:pt y="85358" x="2420744"/>
                  <a:pt y="104031" x="2426923"/>
                  <a:pt y="128106" x="2426923"/>
                </a:cubicBezTo>
                <a:cubicBezTo>
                  <a:pt y="129570" x="2426923"/>
                  <a:pt y="131767" x="2426878"/>
                  <a:pt y="134696" x="2426786"/>
                </a:cubicBezTo>
                <a:lnTo>
                  <a:pt y="134696" x="2318038"/>
                </a:lnTo>
                <a:cubicBezTo>
                  <a:pt y="150715" x="2318958"/>
                  <a:pt y="162980" x="2323487"/>
                  <a:pt y="171493" x="2331634"/>
                </a:cubicBezTo>
                <a:cubicBezTo>
                  <a:pt y="180007" x="2339782"/>
                  <a:pt y="184263" x="2349943"/>
                  <a:pt y="184263" x="2362118"/>
                </a:cubicBezTo>
                <a:cubicBezTo>
                  <a:pt y="184263" x="2371177"/>
                  <a:pt y="181883" x="2378914"/>
                  <a:pt y="177123" x="2385321"/>
                </a:cubicBezTo>
                <a:cubicBezTo>
                  <a:pt y="172363" x="2391728"/>
                  <a:pt y="164766" x="2396804"/>
                  <a:pt y="154330" x="2400559"/>
                </a:cubicBezTo>
                <a:close/>
                <a:moveTo>
                  <a:pt y="114375" x="2319414"/>
                </a:moveTo>
                <a:lnTo>
                  <a:pt y="114375" x="2400832"/>
                </a:lnTo>
                <a:cubicBezTo>
                  <a:pt y="102109" x="2399738"/>
                  <a:pt y="92909" x="2396622"/>
                  <a:pt y="86777" x="2391500"/>
                </a:cubicBezTo>
                <a:cubicBezTo>
                  <a:pt y="77257" x="2383626"/>
                  <a:pt y="72497" x="2373419"/>
                  <a:pt y="72497" x="2360879"/>
                </a:cubicBezTo>
                <a:cubicBezTo>
                  <a:pt y="72497" x="2349532"/>
                  <a:pt y="76296" x="2339987"/>
                  <a:pt y="83893" x="2332250"/>
                </a:cubicBezTo>
                <a:cubicBezTo>
                  <a:pt y="91490" x="2324521"/>
                  <a:pt y="101652" x="2320234"/>
                  <a:pt y="114375" x="2319414"/>
                </a:cubicBezTo>
                <a:close/>
                <a:moveTo>
                  <a:pt y="201289" x="2452740"/>
                </a:moveTo>
                <a:lnTo>
                  <a:pt y="55471" x="2452740"/>
                </a:lnTo>
                <a:lnTo>
                  <a:pt y="55471" x="2474986"/>
                </a:lnTo>
                <a:lnTo>
                  <a:pt y="76204" x="2474986"/>
                </a:lnTo>
                <a:cubicBezTo>
                  <a:pt y="60185" x="2485694"/>
                  <a:pt y="52176" x="2501160"/>
                  <a:pt y="52176" x="2521391"/>
                </a:cubicBezTo>
                <a:cubicBezTo>
                  <a:pt y="52176" x="2530177"/>
                  <a:pt y="53755" x="2538256"/>
                  <a:pt y="56913" x="2545628"/>
                </a:cubicBezTo>
                <a:cubicBezTo>
                  <a:pt y="60071" x="2552992"/>
                  <a:pt y="64213" x="2558510"/>
                  <a:pt y="69339" x="2562173"/>
                </a:cubicBezTo>
                <a:cubicBezTo>
                  <a:pt y="74465" x="2565836"/>
                  <a:pt y="80552" x="2568397"/>
                  <a:pt y="87601" x="2569864"/>
                </a:cubicBezTo>
                <a:cubicBezTo>
                  <a:pt y="92177" x="2570776"/>
                  <a:pt y="100187" x="2571232"/>
                  <a:pt y="111629" x="2571232"/>
                </a:cubicBezTo>
                <a:lnTo>
                  <a:pt y="201289" x="2571232"/>
                </a:lnTo>
                <a:lnTo>
                  <a:pt y="201289" x="2546517"/>
                </a:lnTo>
                <a:lnTo>
                  <a:pt y="112590" x="2546517"/>
                </a:lnTo>
                <a:cubicBezTo>
                  <a:pt y="102521" x="2546517"/>
                  <a:pt y="94992" x="2545559"/>
                  <a:pt y="90003" x="2543636"/>
                </a:cubicBezTo>
                <a:cubicBezTo>
                  <a:pt y="85014" x="2541714"/>
                  <a:pt y="81033" x="2538301"/>
                  <a:pt y="78058" x="2533407"/>
                </a:cubicBezTo>
                <a:cubicBezTo>
                  <a:pt y="75083" x="2528512"/>
                  <a:pt y="73595" x="2522767"/>
                  <a:pt y="73595" x="2516178"/>
                </a:cubicBezTo>
                <a:cubicBezTo>
                  <a:pt y="73595" x="2505652"/>
                  <a:pt y="76936" x="2496562"/>
                  <a:pt y="83618" x="2488924"/>
                </a:cubicBezTo>
                <a:cubicBezTo>
                  <a:pt y="90301" x="2481278"/>
                  <a:pt y="102978" x="2477456"/>
                  <a:pt y="121652" x="2477456"/>
                </a:cubicBezTo>
                <a:lnTo>
                  <a:pt y="201289" x="2477456"/>
                </a:lnTo>
                <a:lnTo>
                  <a:pt y="201289" x="2452740"/>
                </a:lnTo>
                <a:close/>
                <a:moveTo>
                  <a:pt y="179183" x="2666300"/>
                </a:moveTo>
                <a:lnTo>
                  <a:pt y="201014" x="2669872"/>
                </a:lnTo>
                <a:cubicBezTo>
                  <a:pt y="202478" x="2662911"/>
                  <a:pt y="203211" x="2656686"/>
                  <a:pt y="203211" x="2651199"/>
                </a:cubicBezTo>
                <a:cubicBezTo>
                  <a:pt y="203211" x="2642224"/>
                  <a:pt y="201792" x="2635270"/>
                  <a:pt y="198954" x="2630330"/>
                </a:cubicBezTo>
                <a:cubicBezTo>
                  <a:pt y="196117" x="2625382"/>
                  <a:pt y="192386" x="2621909"/>
                  <a:pt y="187764" x="2619895"/>
                </a:cubicBezTo>
                <a:cubicBezTo>
                  <a:pt y="183142" x="2617881"/>
                  <a:pt y="173416" x="2616870"/>
                  <a:pt y="158587" x="2616870"/>
                </a:cubicBezTo>
                <a:lnTo>
                  <a:pt y="74694" x="2616870"/>
                </a:lnTo>
                <a:lnTo>
                  <a:pt y="74694" x="2598744"/>
                </a:lnTo>
                <a:lnTo>
                  <a:pt y="55471" x="2598744"/>
                </a:lnTo>
                <a:lnTo>
                  <a:pt y="55471" x="2616870"/>
                </a:lnTo>
                <a:lnTo>
                  <a:pt y="19360" x="2616870"/>
                </a:lnTo>
                <a:lnTo>
                  <a:pt y="4531" x="2641448"/>
                </a:lnTo>
                <a:lnTo>
                  <a:pt y="55471" x="2641448"/>
                </a:lnTo>
                <a:lnTo>
                  <a:pt y="55471" x="2666300"/>
                </a:lnTo>
                <a:lnTo>
                  <a:pt y="74694" x="2666300"/>
                </a:lnTo>
                <a:lnTo>
                  <a:pt y="74694" x="2641448"/>
                </a:lnTo>
                <a:lnTo>
                  <a:pt y="159960" x="2641448"/>
                </a:lnTo>
                <a:cubicBezTo>
                  <a:pt y="167008" x="2641448"/>
                  <a:pt y="171540" x="2641882"/>
                  <a:pt y="173553" x="2642756"/>
                </a:cubicBezTo>
                <a:cubicBezTo>
                  <a:pt y="175567" x="2643622"/>
                  <a:pt y="177169" x="2645043"/>
                  <a:pt y="178359" x="2647012"/>
                </a:cubicBezTo>
                <a:cubicBezTo>
                  <a:pt y="179548" x="2648980"/>
                  <a:pt y="180144" x="2651792"/>
                  <a:pt y="180144" x="2655455"/>
                </a:cubicBezTo>
                <a:cubicBezTo>
                  <a:pt y="180144" x="2658199"/>
                  <a:pt y="179824" x="2661816"/>
                  <a:pt y="179183" x="2666300"/>
                </a:cubicBezTo>
                <a:close/>
                <a:moveTo>
                  <a:pt y="128380" x="2679144"/>
                </a:moveTo>
                <a:cubicBezTo>
                  <a:pt y="101376" x="2679144"/>
                  <a:pt y="81376" x="2686646"/>
                  <a:pt y="68378" x="2701656"/>
                </a:cubicBezTo>
                <a:cubicBezTo>
                  <a:pt y="57576" x="2714203"/>
                  <a:pt y="52176" x="2729487"/>
                  <a:pt y="52176" x="2747522"/>
                </a:cubicBezTo>
                <a:cubicBezTo>
                  <a:pt y="52176" x="2767563"/>
                  <a:pt y="58744" x="2783948"/>
                  <a:pt y="71879" x="2796671"/>
                </a:cubicBezTo>
                <a:cubicBezTo>
                  <a:pt y="85014" x="2809401"/>
                  <a:pt y="103162" x="2815762"/>
                  <a:pt y="126320" x="2815762"/>
                </a:cubicBezTo>
                <a:cubicBezTo>
                  <a:pt y="145086" x="2815762"/>
                  <a:pt y="159845" x="2812942"/>
                  <a:pt y="170601" x="2807318"/>
                </a:cubicBezTo>
                <a:cubicBezTo>
                  <a:pt y="181357" x="2801687"/>
                  <a:pt y="189710" x="2793494"/>
                  <a:pt y="195659" x="2782740"/>
                </a:cubicBezTo>
                <a:cubicBezTo>
                  <a:pt y="201609" x="2771978"/>
                  <a:pt y="204584" x="2760244"/>
                  <a:pt y="204584" x="2747522"/>
                </a:cubicBezTo>
                <a:cubicBezTo>
                  <a:pt y="204584" x="2727108"/>
                  <a:pt y="198039" x="2710608"/>
                  <a:pt y="184949" x="2698023"/>
                </a:cubicBezTo>
                <a:cubicBezTo>
                  <a:pt y="171860" x="2685437"/>
                  <a:pt y="153003" x="2679144"/>
                  <a:pt y="128380" x="2679144"/>
                </a:cubicBezTo>
                <a:close/>
                <a:moveTo>
                  <a:pt y="128380" x="2704544"/>
                </a:moveTo>
                <a:cubicBezTo>
                  <a:pt y="147053" x="2704544"/>
                  <a:pt y="161036" x="2708617"/>
                  <a:pt y="170327" x="2716764"/>
                </a:cubicBezTo>
                <a:cubicBezTo>
                  <a:pt y="179618" x="2724912"/>
                  <a:pt y="184263" x="2735164"/>
                  <a:pt y="184263" x="2747522"/>
                </a:cubicBezTo>
                <a:cubicBezTo>
                  <a:pt y="184263" x="2759788"/>
                  <a:pt y="179595" x="2769987"/>
                  <a:pt y="170257" x="2778134"/>
                </a:cubicBezTo>
                <a:cubicBezTo>
                  <a:pt y="160921" x="2786282"/>
                  <a:pt y="146687" x="2790355"/>
                  <a:pt y="127556" x="2790355"/>
                </a:cubicBezTo>
                <a:cubicBezTo>
                  <a:pt y="109524" x="2790355"/>
                  <a:pt y="95862" x="2786259"/>
                  <a:pt y="86571" x="2778066"/>
                </a:cubicBezTo>
                <a:cubicBezTo>
                  <a:pt y="77280" x="2769873"/>
                  <a:pt y="72634" x="2759697"/>
                  <a:pt y="72634" x="2747522"/>
                </a:cubicBezTo>
                <a:cubicBezTo>
                  <a:pt y="72634" x="2735164"/>
                  <a:pt y="77257" x="2724912"/>
                  <a:pt y="86502" x="2716764"/>
                </a:cubicBezTo>
                <a:cubicBezTo>
                  <a:pt y="95747" x="2708617"/>
                  <a:pt y="109707" x="2704544"/>
                  <a:pt y="128380" x="2704544"/>
                </a:cubicBezTo>
                <a:close/>
                <a:moveTo>
                  <a:pt y="157763" x="2838053"/>
                </a:moveTo>
                <a:lnTo>
                  <a:pt y="153918" x="2862494"/>
                </a:lnTo>
                <a:cubicBezTo>
                  <a:pt y="163713" x="2863870"/>
                  <a:pt y="171219" x="2867693"/>
                  <a:pt y="176436" x="2873963"/>
                </a:cubicBezTo>
                <a:cubicBezTo>
                  <a:pt y="181654" x="2880233"/>
                  <a:pt y="184263" x="2888996"/>
                  <a:pt y="184263" x="2900251"/>
                </a:cubicBezTo>
                <a:cubicBezTo>
                  <a:pt y="184263" x="2911606"/>
                  <a:pt y="181952" x="2920026"/>
                  <a:pt y="177329" x="2925521"/>
                </a:cubicBezTo>
                <a:cubicBezTo>
                  <a:pt y="172706" x="2931008"/>
                  <a:pt y="167283" x="2933760"/>
                  <a:pt y="161058" x="2933760"/>
                </a:cubicBezTo>
                <a:cubicBezTo>
                  <a:pt y="155475" x="2933760"/>
                  <a:pt y="151081" x="2931328"/>
                  <a:pt y="147877" x="2926479"/>
                </a:cubicBezTo>
                <a:cubicBezTo>
                  <a:pt y="145681" x="2923089"/>
                  <a:pt y="142888" x="2914668"/>
                  <a:pt y="139502" x="2901216"/>
                </a:cubicBezTo>
                <a:cubicBezTo>
                  <a:pt y="134925" x="2883090"/>
                  <a:pt y="130965" x="2870528"/>
                  <a:pt y="127625" x="2863528"/>
                </a:cubicBezTo>
                <a:cubicBezTo>
                  <a:pt y="124284" x="2856521"/>
                  <a:pt y="119661" x="2851216"/>
                  <a:pt y="113757" x="2847598"/>
                </a:cubicBezTo>
                <a:cubicBezTo>
                  <a:pt y="107853" x="2843981"/>
                  <a:pt y="101331" x="2842172"/>
                  <a:pt y="94191" x="2842172"/>
                </a:cubicBezTo>
                <a:cubicBezTo>
                  <a:pt y="87692" x="2842172"/>
                  <a:pt y="81673" x="2843662"/>
                  <a:pt y="76135" x="2846633"/>
                </a:cubicBezTo>
                <a:cubicBezTo>
                  <a:pt y="70597" x="2849612"/>
                  <a:pt y="65998" x="2853663"/>
                  <a:pt y="62336" x="2858786"/>
                </a:cubicBezTo>
                <a:cubicBezTo>
                  <a:pt y="59499" x="2862631"/>
                  <a:pt y="57096" x="2867875"/>
                  <a:pt y="55128" x="2874510"/>
                </a:cubicBezTo>
                <a:cubicBezTo>
                  <a:pt y="53160" x="2881145"/>
                  <a:pt y="52176" x="2888266"/>
                  <a:pt y="52176" x="2895858"/>
                </a:cubicBezTo>
                <a:cubicBezTo>
                  <a:pt y="52176" x="2907304"/>
                  <a:pt y="53823" x="2917351"/>
                  <a:pt y="57119" x="2926000"/>
                </a:cubicBezTo>
                <a:cubicBezTo>
                  <a:pt y="60414" x="2934649"/>
                  <a:pt y="64876" x="2941033"/>
                  <a:pt y="70506" x="2945152"/>
                </a:cubicBezTo>
                <a:cubicBezTo>
                  <a:pt y="76135" x="2949271"/>
                  <a:pt y="83665" x="2952106"/>
                  <a:pt y="93092" x="2953664"/>
                </a:cubicBezTo>
                <a:lnTo>
                  <a:pt y="96388" x="2929496"/>
                </a:lnTo>
                <a:cubicBezTo>
                  <a:pt y="88882" x="2928402"/>
                  <a:pt y="83024" x="2925217"/>
                  <a:pt y="78813" x="2919958"/>
                </a:cubicBezTo>
                <a:cubicBezTo>
                  <a:pt y="74602" x="2914691"/>
                  <a:pt y="72497" x="2907258"/>
                  <a:pt y="72497" x="2897644"/>
                </a:cubicBezTo>
                <a:cubicBezTo>
                  <a:pt y="72497" x="2886298"/>
                  <a:pt y="74373" x="2878196"/>
                  <a:pt y="78126" x="2873340"/>
                </a:cubicBezTo>
                <a:cubicBezTo>
                  <a:pt y="81879" x="2868491"/>
                  <a:pt y="86273" x="2866066"/>
                  <a:pt y="91308" x="2866066"/>
                </a:cubicBezTo>
                <a:cubicBezTo>
                  <a:pt y="94511" x="2866066"/>
                  <a:pt y="97395" x="2867070"/>
                  <a:pt y="99957" x="2869084"/>
                </a:cubicBezTo>
                <a:cubicBezTo>
                  <a:pt y="102612" x="2871098"/>
                  <a:pt y="104809" x="2874259"/>
                  <a:pt y="106548" x="2878561"/>
                </a:cubicBezTo>
                <a:cubicBezTo>
                  <a:pt y="107464" x="2881031"/>
                  <a:pt y="109569" x="2888312"/>
                  <a:pt y="112865" x="2900388"/>
                </a:cubicBezTo>
                <a:cubicBezTo>
                  <a:pt y="117532" x="2917876"/>
                  <a:pt y="121355" x="2930074"/>
                  <a:pt y="124329" x="2936982"/>
                </a:cubicBezTo>
                <a:cubicBezTo>
                  <a:pt y="127305" x="2943890"/>
                  <a:pt y="131630" x="2949317"/>
                  <a:pt y="137305" x="2953254"/>
                </a:cubicBezTo>
                <a:cubicBezTo>
                  <a:pt y="142980" x="2957190"/>
                  <a:pt y="150029" x="2959159"/>
                  <a:pt y="158449" x="2959159"/>
                </a:cubicBezTo>
                <a:cubicBezTo>
                  <a:pt y="166688" x="2959159"/>
                  <a:pt y="174446" x="2956757"/>
                  <a:pt y="181723" x="2951946"/>
                </a:cubicBezTo>
                <a:cubicBezTo>
                  <a:pt y="189000" x="2947143"/>
                  <a:pt y="194629" x="2940212"/>
                  <a:pt y="198612" x="2931145"/>
                </a:cubicBezTo>
                <a:cubicBezTo>
                  <a:pt y="202593" x="2922086"/>
                  <a:pt y="204584" x="2911834"/>
                  <a:pt y="204584" x="2900388"/>
                </a:cubicBezTo>
                <a:cubicBezTo>
                  <a:pt y="204584" x="2881441"/>
                  <a:pt y="200648" x="2867001"/>
                  <a:pt y="192776" x="2857068"/>
                </a:cubicBezTo>
                <a:cubicBezTo>
                  <a:pt y="184903" x="2847142"/>
                  <a:pt y="173233" x="2840804"/>
                  <a:pt y="157763" x="2838053"/>
                </a:cubicBezTo>
                <a:close/>
                <a:moveTo>
                  <a:pt y="201289" x="3155345"/>
                </a:moveTo>
                <a:lnTo>
                  <a:pt y="182890" x="3155345"/>
                </a:lnTo>
                <a:cubicBezTo>
                  <a:pt y="197352" x="3146096"/>
                  <a:pt y="204584" x="3132507"/>
                  <a:pt y="204584" x="3114564"/>
                </a:cubicBezTo>
                <a:cubicBezTo>
                  <a:pt y="204584" x="3102936"/>
                  <a:pt y="201380" x="3092250"/>
                  <a:pt y="194973" x="3082507"/>
                </a:cubicBezTo>
                <a:cubicBezTo>
                  <a:pt y="188565" x="3072756"/>
                  <a:pt y="179618" x="3065202"/>
                  <a:pt y="168129" x="3059851"/>
                </a:cubicBezTo>
                <a:cubicBezTo>
                  <a:pt y="156642" x="3054493"/>
                  <a:pt y="143438" x="3051818"/>
                  <a:pt y="128518" x="3051818"/>
                </a:cubicBezTo>
                <a:cubicBezTo>
                  <a:pt y="113963" x="3051818"/>
                  <a:pt y="100759" x="3054242"/>
                  <a:pt y="88905" x="3059091"/>
                </a:cubicBezTo>
                <a:cubicBezTo>
                  <a:pt y="77051" x="3063948"/>
                  <a:pt y="67966" x="3071221"/>
                  <a:pt y="61650" x="3080926"/>
                </a:cubicBezTo>
                <a:cubicBezTo>
                  <a:pt y="55334" x="3090624"/>
                  <a:pt y="52176" x="3101476"/>
                  <a:pt y="52176" x="3113469"/>
                </a:cubicBezTo>
                <a:cubicBezTo>
                  <a:pt y="52176" x="3122255"/>
                  <a:pt y="54029" x="3130083"/>
                  <a:pt y="57737" x="3136946"/>
                </a:cubicBezTo>
                <a:cubicBezTo>
                  <a:pt y="61444" x="3143808"/>
                  <a:pt y="66272" x="3149394"/>
                  <a:pt y="72222" x="3153696"/>
                </a:cubicBezTo>
                <a:lnTo>
                  <a:pt y="0" x="3153696"/>
                </a:lnTo>
                <a:lnTo>
                  <a:pt y="0" x="3178274"/>
                </a:lnTo>
                <a:lnTo>
                  <a:pt y="201289" x="3178274"/>
                </a:lnTo>
                <a:lnTo>
                  <a:pt y="201289" x="3155345"/>
                </a:lnTo>
                <a:close/>
                <a:moveTo>
                  <a:pt y="128518" x="3077217"/>
                </a:moveTo>
                <a:cubicBezTo>
                  <a:pt y="147191" x="3077217"/>
                  <a:pt y="161150" x="3081154"/>
                  <a:pt y="170395" x="3089028"/>
                </a:cubicBezTo>
                <a:cubicBezTo>
                  <a:pt y="179640" x="3096894"/>
                  <a:pt y="184263" x="3106188"/>
                  <a:pt y="184263" x="3116897"/>
                </a:cubicBezTo>
                <a:cubicBezTo>
                  <a:pt y="184263" x="3127696"/>
                  <a:pt y="179846" x="3136877"/>
                  <a:pt y="171013" x="3144424"/>
                </a:cubicBezTo>
                <a:cubicBezTo>
                  <a:pt y="162179" x="3151978"/>
                  <a:pt y="148701" x="3155756"/>
                  <a:pt y="130577" x="3155756"/>
                </a:cubicBezTo>
                <a:cubicBezTo>
                  <a:pt y="110622" x="3155756"/>
                  <a:pt y="95976" x="3151910"/>
                  <a:pt y="86639" x="3144219"/>
                </a:cubicBezTo>
                <a:cubicBezTo>
                  <a:pt y="77303" x="3136535"/>
                  <a:pt y="72634" x="3127058"/>
                  <a:pt y="72634" x="3115802"/>
                </a:cubicBezTo>
                <a:cubicBezTo>
                  <a:pt y="72634" x="3104813"/>
                  <a:pt y="77119" x="3095640"/>
                  <a:pt y="86090" x="3088268"/>
                </a:cubicBezTo>
                <a:cubicBezTo>
                  <a:pt y="95061" x="3080903"/>
                  <a:pt y="109203" x="3077217"/>
                  <a:pt y="128518" x="3077217"/>
                </a:cubicBezTo>
                <a:close/>
                <a:moveTo>
                  <a:pt y="154330" x="3320159"/>
                </a:moveTo>
                <a:lnTo>
                  <a:pt y="157489" x="3345702"/>
                </a:lnTo>
                <a:cubicBezTo>
                  <a:pt y="172409" x="3341674"/>
                  <a:pt y="183988" x="3334211"/>
                  <a:pt y="192227" x="3323320"/>
                </a:cubicBezTo>
                <a:cubicBezTo>
                  <a:pt y="200465" x="3312430"/>
                  <a:pt y="204584" x="3298514"/>
                  <a:pt y="204584" x="3281581"/>
                </a:cubicBezTo>
                <a:cubicBezTo>
                  <a:pt y="204584" x="3260248"/>
                  <a:pt y="198016" x="3243338"/>
                  <a:pt y="184881" x="3230844"/>
                </a:cubicBezTo>
                <a:cubicBezTo>
                  <a:pt y="171746" x="3218349"/>
                  <a:pt y="153324" x="3212102"/>
                  <a:pt y="129616" x="3212102"/>
                </a:cubicBezTo>
                <a:cubicBezTo>
                  <a:pt y="105084" x="3212102"/>
                  <a:pt y="86044" x="3218418"/>
                  <a:pt y="72497" x="3231049"/>
                </a:cubicBezTo>
                <a:cubicBezTo>
                  <a:pt y="58949" x="3243680"/>
                  <a:pt y="52176" x="3260066"/>
                  <a:pt y="52176" x="3280206"/>
                </a:cubicBezTo>
                <a:cubicBezTo>
                  <a:pt y="52176" x="3299700"/>
                  <a:pt y="58812" x="3315629"/>
                  <a:pt y="72085" x="3327987"/>
                </a:cubicBezTo>
                <a:cubicBezTo>
                  <a:pt y="85358" x="3340344"/>
                  <a:pt y="104031" x="3346523"/>
                  <a:pt y="128106" x="3346523"/>
                </a:cubicBezTo>
                <a:cubicBezTo>
                  <a:pt y="129570" x="3346523"/>
                  <a:pt y="131767" x="3346478"/>
                  <a:pt y="134696" x="3346386"/>
                </a:cubicBezTo>
                <a:lnTo>
                  <a:pt y="134696" x="3237638"/>
                </a:lnTo>
                <a:cubicBezTo>
                  <a:pt y="150715" x="3238558"/>
                  <a:pt y="162980" x="3243087"/>
                  <a:pt y="171493" x="3251234"/>
                </a:cubicBezTo>
                <a:cubicBezTo>
                  <a:pt y="180007" x="3259382"/>
                  <a:pt y="184263" x="3269543"/>
                  <a:pt y="184263" x="3281718"/>
                </a:cubicBezTo>
                <a:cubicBezTo>
                  <a:pt y="184263" x="3290777"/>
                  <a:pt y="181883" x="3298514"/>
                  <a:pt y="177123" x="3304921"/>
                </a:cubicBezTo>
                <a:cubicBezTo>
                  <a:pt y="172363" x="3311328"/>
                  <a:pt y="164766" x="3316404"/>
                  <a:pt y="154330" x="3320159"/>
                </a:cubicBezTo>
                <a:close/>
                <a:moveTo>
                  <a:pt y="114375" x="3239014"/>
                </a:moveTo>
                <a:lnTo>
                  <a:pt y="114375" x="3320432"/>
                </a:lnTo>
                <a:cubicBezTo>
                  <a:pt y="102109" x="3319338"/>
                  <a:pt y="92909" x="3316222"/>
                  <a:pt y="86777" x="3311100"/>
                </a:cubicBezTo>
                <a:cubicBezTo>
                  <a:pt y="77257" x="3303226"/>
                  <a:pt y="72497" x="3293019"/>
                  <a:pt y="72497" x="3280479"/>
                </a:cubicBezTo>
                <a:cubicBezTo>
                  <a:pt y="72497" x="3269132"/>
                  <a:pt y="76296" x="3259587"/>
                  <a:pt y="83893" x="3251850"/>
                </a:cubicBezTo>
                <a:cubicBezTo>
                  <a:pt y="91490" x="3244121"/>
                  <a:pt y="101652" x="3239834"/>
                  <a:pt y="114375" x="3239014"/>
                </a:cubicBezTo>
                <a:close/>
                <a:moveTo>
                  <a:pt y="201289" x="3451502"/>
                </a:moveTo>
                <a:lnTo>
                  <a:pt y="0" x="3451502"/>
                </a:lnTo>
                <a:lnTo>
                  <a:pt y="0" x="3520837"/>
                </a:lnTo>
                <a:cubicBezTo>
                  <a:pt y="0" x="3536493"/>
                  <a:pt y="961" x="3548432"/>
                  <a:pt y="2883" x="3556671"/>
                </a:cubicBezTo>
                <a:cubicBezTo>
                  <a:pt y="5538" x="3568208"/>
                  <a:pt y="10344" x="3578050"/>
                  <a:pt y="17300" x="3586197"/>
                </a:cubicBezTo>
                <a:cubicBezTo>
                  <a:pt y="26271" x="3596814"/>
                  <a:pt y="37736" x="3604756"/>
                  <a:pt y="51695" x="3610015"/>
                </a:cubicBezTo>
                <a:cubicBezTo>
                  <a:pt y="65655" x="3615282"/>
                  <a:pt y="81605" x="3617912"/>
                  <a:pt y="99546" x="3617912"/>
                </a:cubicBezTo>
                <a:cubicBezTo>
                  <a:pt y="114832" x="3617912"/>
                  <a:pt y="128380" x="3616126"/>
                  <a:pt y="140188" x="3612554"/>
                </a:cubicBezTo>
                <a:cubicBezTo>
                  <a:pt y="151996" x="3608989"/>
                  <a:pt y="161768" x="3604406"/>
                  <a:pt y="169503" x="3598828"/>
                </a:cubicBezTo>
                <a:cubicBezTo>
                  <a:pt y="177237" x="3593242"/>
                  <a:pt y="183325" x="3587132"/>
                  <a:pt y="187764" x="3580497"/>
                </a:cubicBezTo>
                <a:cubicBezTo>
                  <a:pt y="192204" x="3573862"/>
                  <a:pt y="195568" x="3565852"/>
                  <a:pt y="197856" x="3556466"/>
                </a:cubicBezTo>
                <a:cubicBezTo>
                  <a:pt y="200144" x="3547087"/>
                  <a:pt y="201289" x="3536310"/>
                  <a:pt y="201289" x="3524135"/>
                </a:cubicBezTo>
                <a:lnTo>
                  <a:pt y="201289" x="3451502"/>
                </a:lnTo>
                <a:close/>
                <a:moveTo>
                  <a:pt y="177535" x="3478132"/>
                </a:moveTo>
                <a:lnTo>
                  <a:pt y="177535" x="3521110"/>
                </a:lnTo>
                <a:cubicBezTo>
                  <a:pt y="177535" x="3534388"/>
                  <a:pt y="176299" x="3544800"/>
                  <a:pt y="173828" x="3552346"/>
                </a:cubicBezTo>
                <a:cubicBezTo>
                  <a:pt y="171356" x="3559901"/>
                  <a:pt y="167878" x="3565920"/>
                  <a:pt y="163392" x="3570404"/>
                </a:cubicBezTo>
                <a:cubicBezTo>
                  <a:pt y="157077" x="3576720"/>
                  <a:pt y="148587" x="3581637"/>
                  <a:pt y="137923" x="3585163"/>
                </a:cubicBezTo>
                <a:cubicBezTo>
                  <a:pt y="127258" x="3588690"/>
                  <a:pt y="114329" x="3590453"/>
                  <a:pt y="99134" x="3590453"/>
                </a:cubicBezTo>
                <a:cubicBezTo>
                  <a:pt y="78081" x="3590453"/>
                  <a:pt y="61902" x="3586995"/>
                  <a:pt y="50597" x="3580086"/>
                </a:cubicBezTo>
                <a:cubicBezTo>
                  <a:pt y="39292" x="3573170"/>
                  <a:pt y="31717" x="3564772"/>
                  <a:pt y="27873" x="3554892"/>
                </a:cubicBezTo>
                <a:cubicBezTo>
                  <a:pt y="25127" x="3547748"/>
                  <a:pt y="23754" x="3536265"/>
                  <a:pt y="23754" x="3520426"/>
                </a:cubicBezTo>
                <a:lnTo>
                  <a:pt y="23754" x="3478132"/>
                </a:lnTo>
                <a:lnTo>
                  <a:pt y="177535" x="3478132"/>
                </a:lnTo>
                <a:close/>
                <a:moveTo>
                  <a:pt y="28422" x="3653677"/>
                </a:moveTo>
                <a:lnTo>
                  <a:pt y="0" x="3653677"/>
                </a:lnTo>
                <a:lnTo>
                  <a:pt y="0" x="3678392"/>
                </a:lnTo>
                <a:lnTo>
                  <a:pt y="28422" x="3678392"/>
                </a:lnTo>
                <a:lnTo>
                  <a:pt y="28422" x="3653677"/>
                </a:lnTo>
                <a:close/>
                <a:moveTo>
                  <a:pt y="201289" x="3653677"/>
                </a:moveTo>
                <a:lnTo>
                  <a:pt y="55471" x="3653677"/>
                </a:lnTo>
                <a:lnTo>
                  <a:pt y="55471" x="3678392"/>
                </a:lnTo>
                <a:lnTo>
                  <a:pt y="201289" x="3678392"/>
                </a:lnTo>
                <a:lnTo>
                  <a:pt y="201289" x="3653677"/>
                </a:lnTo>
                <a:close/>
                <a:moveTo>
                  <a:pt y="128380" x="3697544"/>
                </a:moveTo>
                <a:cubicBezTo>
                  <a:pt y="101376" x="3697544"/>
                  <a:pt y="81376" x="3705046"/>
                  <a:pt y="68378" x="3720056"/>
                </a:cubicBezTo>
                <a:cubicBezTo>
                  <a:pt y="57576" x="3732603"/>
                  <a:pt y="52176" x="3747887"/>
                  <a:pt y="52176" x="3765922"/>
                </a:cubicBezTo>
                <a:cubicBezTo>
                  <a:pt y="52176" x="3785963"/>
                  <a:pt y="58744" x="3802348"/>
                  <a:pt y="71879" x="3815071"/>
                </a:cubicBezTo>
                <a:cubicBezTo>
                  <a:pt y="85014" x="3827801"/>
                  <a:pt y="103162" x="3834162"/>
                  <a:pt y="126320" x="3834162"/>
                </a:cubicBezTo>
                <a:cubicBezTo>
                  <a:pt y="145086" x="3834162"/>
                  <a:pt y="159845" x="3831342"/>
                  <a:pt y="170601" x="3825718"/>
                </a:cubicBezTo>
                <a:cubicBezTo>
                  <a:pt y="181357" x="3820087"/>
                  <a:pt y="189710" x="3811894"/>
                  <a:pt y="195659" x="3801140"/>
                </a:cubicBezTo>
                <a:cubicBezTo>
                  <a:pt y="201609" x="3790378"/>
                  <a:pt y="204584" x="3778644"/>
                  <a:pt y="204584" x="3765922"/>
                </a:cubicBezTo>
                <a:cubicBezTo>
                  <a:pt y="204584" x="3745508"/>
                  <a:pt y="198039" x="3729008"/>
                  <a:pt y="184949" x="3716423"/>
                </a:cubicBezTo>
                <a:cubicBezTo>
                  <a:pt y="171860" x="3703837"/>
                  <a:pt y="153003" x="3697544"/>
                  <a:pt y="128380" x="3697544"/>
                </a:cubicBezTo>
                <a:close/>
                <a:moveTo>
                  <a:pt y="128380" x="3722944"/>
                </a:moveTo>
                <a:cubicBezTo>
                  <a:pt y="147053" x="3722944"/>
                  <a:pt y="161036" x="3727017"/>
                  <a:pt y="170327" x="3735164"/>
                </a:cubicBezTo>
                <a:cubicBezTo>
                  <a:pt y="179618" x="3743312"/>
                  <a:pt y="184263" x="3753564"/>
                  <a:pt y="184263" x="3765922"/>
                </a:cubicBezTo>
                <a:cubicBezTo>
                  <a:pt y="184263" x="3778188"/>
                  <a:pt y="179595" x="3788387"/>
                  <a:pt y="170257" x="3796534"/>
                </a:cubicBezTo>
                <a:cubicBezTo>
                  <a:pt y="160921" x="3804682"/>
                  <a:pt y="146687" x="3808755"/>
                  <a:pt y="127556" x="3808755"/>
                </a:cubicBezTo>
                <a:cubicBezTo>
                  <a:pt y="109524" x="3808755"/>
                  <a:pt y="95862" x="3804659"/>
                  <a:pt y="86571" x="3796466"/>
                </a:cubicBezTo>
                <a:cubicBezTo>
                  <a:pt y="77280" x="3788273"/>
                  <a:pt y="72634" x="3778097"/>
                  <a:pt y="72634" x="3765922"/>
                </a:cubicBezTo>
                <a:cubicBezTo>
                  <a:pt y="72634" x="3753564"/>
                  <a:pt y="77257" x="3743312"/>
                  <a:pt y="86502" x="3735164"/>
                </a:cubicBezTo>
                <a:cubicBezTo>
                  <a:pt y="95747" x="3727017"/>
                  <a:pt y="109707" x="3722944"/>
                  <a:pt y="128380" x="3722944"/>
                </a:cubicBezTo>
                <a:close/>
                <a:moveTo>
                  <a:pt y="157763" x="3856453"/>
                </a:moveTo>
                <a:lnTo>
                  <a:pt y="153918" x="3880894"/>
                </a:lnTo>
                <a:cubicBezTo>
                  <a:pt y="163713" x="3882270"/>
                  <a:pt y="171219" x="3886093"/>
                  <a:pt y="176436" x="3892363"/>
                </a:cubicBezTo>
                <a:cubicBezTo>
                  <a:pt y="181654" x="3898633"/>
                  <a:pt y="184263" x="3907396"/>
                  <a:pt y="184263" x="3918651"/>
                </a:cubicBezTo>
                <a:cubicBezTo>
                  <a:pt y="184263" x="3930006"/>
                  <a:pt y="181952" x="3938426"/>
                  <a:pt y="177329" x="3943921"/>
                </a:cubicBezTo>
                <a:cubicBezTo>
                  <a:pt y="172706" x="3949408"/>
                  <a:pt y="167283" x="3952160"/>
                  <a:pt y="161058" x="3952160"/>
                </a:cubicBezTo>
                <a:cubicBezTo>
                  <a:pt y="155475" x="3952160"/>
                  <a:pt y="151081" x="3949728"/>
                  <a:pt y="147877" x="3944879"/>
                </a:cubicBezTo>
                <a:cubicBezTo>
                  <a:pt y="145681" x="3941489"/>
                  <a:pt y="142888" x="3933068"/>
                  <a:pt y="139502" x="3919616"/>
                </a:cubicBezTo>
                <a:cubicBezTo>
                  <a:pt y="134925" x="3901490"/>
                  <a:pt y="130965" x="3888928"/>
                  <a:pt y="127625" x="3881928"/>
                </a:cubicBezTo>
                <a:cubicBezTo>
                  <a:pt y="124284" x="3874921"/>
                  <a:pt y="119661" x="3869616"/>
                  <a:pt y="113757" x="3865998"/>
                </a:cubicBezTo>
                <a:cubicBezTo>
                  <a:pt y="107853" x="3862381"/>
                  <a:pt y="101331" x="3860572"/>
                  <a:pt y="94191" x="3860572"/>
                </a:cubicBezTo>
                <a:cubicBezTo>
                  <a:pt y="87692" x="3860572"/>
                  <a:pt y="81673" x="3862062"/>
                  <a:pt y="76135" x="3865033"/>
                </a:cubicBezTo>
                <a:cubicBezTo>
                  <a:pt y="70597" x="3868012"/>
                  <a:pt y="65998" x="3872063"/>
                  <a:pt y="62336" x="3877186"/>
                </a:cubicBezTo>
                <a:cubicBezTo>
                  <a:pt y="59499" x="3881031"/>
                  <a:pt y="57096" x="3886275"/>
                  <a:pt y="55128" x="3892910"/>
                </a:cubicBezTo>
                <a:cubicBezTo>
                  <a:pt y="53160" x="3899545"/>
                  <a:pt y="52176" x="3906666"/>
                  <a:pt y="52176" x="3914258"/>
                </a:cubicBezTo>
                <a:cubicBezTo>
                  <a:pt y="52176" x="3925704"/>
                  <a:pt y="53823" x="3935751"/>
                  <a:pt y="57119" x="3944400"/>
                </a:cubicBezTo>
                <a:cubicBezTo>
                  <a:pt y="60414" x="3953049"/>
                  <a:pt y="64876" x="3959433"/>
                  <a:pt y="70506" x="3963552"/>
                </a:cubicBezTo>
                <a:cubicBezTo>
                  <a:pt y="76135" x="3967671"/>
                  <a:pt y="83665" x="3970506"/>
                  <a:pt y="93092" x="3972064"/>
                </a:cubicBezTo>
                <a:lnTo>
                  <a:pt y="96388" x="3947896"/>
                </a:lnTo>
                <a:cubicBezTo>
                  <a:pt y="88882" x="3946802"/>
                  <a:pt y="83024" x="3943617"/>
                  <a:pt y="78813" x="3938358"/>
                </a:cubicBezTo>
                <a:cubicBezTo>
                  <a:pt y="74602" x="3933091"/>
                  <a:pt y="72497" x="3925658"/>
                  <a:pt y="72497" x="3916044"/>
                </a:cubicBezTo>
                <a:cubicBezTo>
                  <a:pt y="72497" x="3904698"/>
                  <a:pt y="74373" x="3896596"/>
                  <a:pt y="78126" x="3891740"/>
                </a:cubicBezTo>
                <a:cubicBezTo>
                  <a:pt y="81879" x="3886891"/>
                  <a:pt y="86273" x="3884466"/>
                  <a:pt y="91308" x="3884466"/>
                </a:cubicBezTo>
                <a:cubicBezTo>
                  <a:pt y="94511" x="3884466"/>
                  <a:pt y="97395" x="3885470"/>
                  <a:pt y="99957" x="3887484"/>
                </a:cubicBezTo>
                <a:cubicBezTo>
                  <a:pt y="102612" x="3889498"/>
                  <a:pt y="104809" x="3892659"/>
                  <a:pt y="106548" x="3896961"/>
                </a:cubicBezTo>
                <a:cubicBezTo>
                  <a:pt y="107464" x="3899431"/>
                  <a:pt y="109569" x="3906712"/>
                  <a:pt y="112865" x="3918788"/>
                </a:cubicBezTo>
                <a:cubicBezTo>
                  <a:pt y="117532" x="3936276"/>
                  <a:pt y="121355" x="3948474"/>
                  <a:pt y="124329" x="3955382"/>
                </a:cubicBezTo>
                <a:cubicBezTo>
                  <a:pt y="127305" x="3962290"/>
                  <a:pt y="131630" x="3967717"/>
                  <a:pt y="137305" x="3971654"/>
                </a:cubicBezTo>
                <a:cubicBezTo>
                  <a:pt y="142980" x="3975590"/>
                  <a:pt y="150029" x="3977559"/>
                  <a:pt y="158449" x="3977559"/>
                </a:cubicBezTo>
                <a:cubicBezTo>
                  <a:pt y="166688" x="3977559"/>
                  <a:pt y="174446" x="3975157"/>
                  <a:pt y="181723" x="3970346"/>
                </a:cubicBezTo>
                <a:cubicBezTo>
                  <a:pt y="189000" x="3965543"/>
                  <a:pt y="194629" x="3958612"/>
                  <a:pt y="198612" x="3949545"/>
                </a:cubicBezTo>
                <a:cubicBezTo>
                  <a:pt y="202593" x="3940486"/>
                  <a:pt y="204584" x="3930234"/>
                  <a:pt y="204584" x="3918788"/>
                </a:cubicBezTo>
                <a:cubicBezTo>
                  <a:pt y="204584" x="3899841"/>
                  <a:pt y="200648" x="3885401"/>
                  <a:pt y="192776" x="3875468"/>
                </a:cubicBezTo>
                <a:cubicBezTo>
                  <a:pt y="184903" x="3865542"/>
                  <a:pt y="173233" x="3859204"/>
                  <a:pt y="157763" x="3856453"/>
                </a:cubicBezTo>
                <a:close/>
              </a:path>
            </a:pathLst>
          </a:custGeom>
          <a:pattFill prst="ltUpDiag">
            <a:fgClr>
              <a:srgbClr val="35B58F"/>
            </a:fgClr>
            <a:bgClr>
              <a:srgbClr val="FFFFFF"/>
            </a:bgClr>
          </a:pattFill>
          <a:ln w="25333" cap="flat">
            <a:solidFill>
              <a:srgbClr val="35B58F"/>
            </a:solidFill>
            <a:miter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otalTime>0</TotalTime>
  <Words>0</Words>
  <Application>Microsoft Office PowerPoint</Application>
  <PresentationFormat>0</PresentationFormat>
  <Paragraphs>0</Paragraphs>
  <Slides>1</Slides>
  <Notes>0</Notes>
  <HiddenSlides>0</HiddenSlides>
  <MMClips>0</MMClips>
  <ScaleCrop>false</ScaleCrop>
  <HeadingPairs>
    <vt:vector size="4" baseType="variant">
      <vt:variant>
        <vt:lpstr>Topic</vt:lpstr>
      </vt:variant>
      <vt:variant>
        <vt:i4>1</vt:i4>
      </vt:variant>
      <vt:variant>
        <vt:lpstr>Slide Title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dcmitype="http://purl.org/dc/dcmitype/" xmlns:cp="http://schemas.openxmlformats.org/package/2006/metadata/core-properties" xmlns:dc="http://purl.org/dc/elements/1.1/" xmlns:dcterms="http://purl.org/dc/terms/" xmlns:xsi="http://www.w3.org/2001/XMLSchema-instance">
  <dc:title>PowerPoint Presentation</dc:title>
  <dc:creator>OneDrive</dc:creator>
  <cp:lastModifiedBy>OneDrive</cp:lastModifiedBy>
  <cp:revision>1</cp:revision>
  <dcterms:created xsi:type="dcterms:W3CDTF">2022-12-17T11:57:08Z</dcterms:created>
  <dcterms:modified xsi:type="dcterms:W3CDTF">2022-12-17T11:57:08Z</dcterms:modified>
</cp:coreProperties>
</file>