
<file path=[Content_Types].xml><?xml version="1.0" encoding="utf-8"?>
<Types xmlns="http://schemas.openxmlformats.org/package/2006/content-types">
  <Default Extension="jpeg" ContentType="image/jpeg"/>
  <Default Extension="png" ContentType="image/png"/>
  <Default Extension="bmp" ContentType="image/bmp"/>
  <Default Extension="gif" ContentType="image/gif"/>
  <Default Extension="tiff" ContentType="image/tiff"/>
  <Default Extension="wmf" ContentType="image/wmf"/>
  <Default Extension="emf" ContentType="image/emf"/>
  <Default Extension="rels" ContentType="application/vnd.openxmlformats-package.relationships+xml"/>
  <Default Extension="xml" ContentType="application/xml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
  <Relationship Type="http://schemas.openxmlformats.org/package/2006/relationships/metadata/core-properties" Id="rId3" Target="docProps/core.xml"/>
  <Relationship Type="http://schemas.openxmlformats.org/package/2006/relationships/metadata/thumbnail" Id="rId2" Target="docProps/thumbnail.jpeg"/>
  <Relationship Type="http://schemas.openxmlformats.org/officeDocument/2006/relationships/officeDocument" Id="rId1" Target="ppt/presentation.xml"/>
  <Relationship Type="http://schemas.openxmlformats.org/officeDocument/2006/relationships/extended-properties" Id="rId4" Target="docProps/app.xml"/>
</Relationships>
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saveSubsetFonts="1">
  <p:sldMasterIdLst>
    <p:sldMasterId id="2147483648" r:id="rId1"/>
  </p:sldMasterIdLst>
  <p:sldIdLst>
    <p:sldId id="256" r:id="rId6"/>
  </p:sldIdLst>
  <p:sldSz type="screen4x3" cx="9144000" cy="6858000"/>
  <p:notesSz cx="6858000" cy="9144000"/>
  <p:defaultTextStyle>
    <a:defPPr>
      <a:defRPr lang="en-US"/>
    </a:defPPr>
    <a:lvl1pPr hangingPunct="1" rtl="0" eaLnBrk="1" latinLnBrk="0" defTabSz="914400" marL="0" algn="l">
      <a:defRPr sz="1800" kern="1200">
        <a:solidFill>
          <a:schemeClr val="tx1"/>
        </a:solidFill>
        <a:latin typeface="+mn-lt"/>
        <a:ea typeface="+mn-ea"/>
        <a:cs typeface="+mn-cs"/>
      </a:defRPr>
    </a:lvl1pPr>
    <a:lvl2pPr hangingPunct="1" rtl="0" eaLnBrk="1" latinLnBrk="0" defTabSz="914400" marL="457200" algn="l">
      <a:defRPr sz="1800" kern="1200">
        <a:solidFill>
          <a:schemeClr val="tx1"/>
        </a:solidFill>
        <a:latin typeface="+mn-lt"/>
        <a:ea typeface="+mn-ea"/>
        <a:cs typeface="+mn-cs"/>
      </a:defRPr>
    </a:lvl2pPr>
    <a:lvl3pPr hangingPunct="1" rtl="0" eaLnBrk="1" latinLnBrk="0" defTabSz="914400" marL="914400" algn="l">
      <a:defRPr sz="1800" kern="1200">
        <a:solidFill>
          <a:schemeClr val="tx1"/>
        </a:solidFill>
        <a:latin typeface="+mn-lt"/>
        <a:ea typeface="+mn-ea"/>
        <a:cs typeface="+mn-cs"/>
      </a:defRPr>
    </a:lvl3pPr>
    <a:lvl4pPr hangingPunct="1" rtl="0" eaLnBrk="1" latinLnBrk="0" defTabSz="914400" marL="1371600" algn="l">
      <a:defRPr sz="1800" kern="1200">
        <a:solidFill>
          <a:schemeClr val="tx1"/>
        </a:solidFill>
        <a:latin typeface="+mn-lt"/>
        <a:ea typeface="+mn-ea"/>
        <a:cs typeface="+mn-cs"/>
      </a:defRPr>
    </a:lvl4pPr>
    <a:lvl5pPr hangingPunct="1" rtl="0" eaLnBrk="1" latinLnBrk="0" defTabSz="914400" marL="1828800" algn="l">
      <a:defRPr sz="1800" kern="1200">
        <a:solidFill>
          <a:schemeClr val="tx1"/>
        </a:solidFill>
        <a:latin typeface="+mn-lt"/>
        <a:ea typeface="+mn-ea"/>
        <a:cs typeface="+mn-cs"/>
      </a:defRPr>
    </a:lvl5pPr>
    <a:lvl6pPr hangingPunct="1" rtl="0" eaLnBrk="1" latinLnBrk="0" defTabSz="914400" marL="2286000" algn="l">
      <a:defRPr sz="1800" kern="1200">
        <a:solidFill>
          <a:schemeClr val="tx1"/>
        </a:solidFill>
        <a:latin typeface="+mn-lt"/>
        <a:ea typeface="+mn-ea"/>
        <a:cs typeface="+mn-cs"/>
      </a:defRPr>
    </a:lvl6pPr>
    <a:lvl7pPr hangingPunct="1" rtl="0" eaLnBrk="1" latinLnBrk="0" defTabSz="914400" marL="2743200" algn="l">
      <a:defRPr sz="1800" kern="1200">
        <a:solidFill>
          <a:schemeClr val="tx1"/>
        </a:solidFill>
        <a:latin typeface="+mn-lt"/>
        <a:ea typeface="+mn-ea"/>
        <a:cs typeface="+mn-cs"/>
      </a:defRPr>
    </a:lvl7pPr>
    <a:lvl8pPr hangingPunct="1" rtl="0" eaLnBrk="1" latinLnBrk="0" defTabSz="914400" marL="3200400" algn="l">
      <a:defRPr sz="1800" kern="1200">
        <a:solidFill>
          <a:schemeClr val="tx1"/>
        </a:solidFill>
        <a:latin typeface="+mn-lt"/>
        <a:ea typeface="+mn-ea"/>
        <a:cs typeface="+mn-cs"/>
      </a:defRPr>
    </a:lvl8pPr>
    <a:lvl9pPr hangingPunct="1" rtl="0" eaLnBrk="1" latinLnBrk="0" defTabSz="914400" marL="3657600" algn="l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
  <Relationship Type="http://schemas.openxmlformats.org/officeDocument/2006/relationships/slideMaster" Id="rId1" Target="slideMasters/slideMaster1.xml"/>
  <Relationship Type="http://schemas.openxmlformats.org/officeDocument/2006/relationships/tableStyles" Id="rId2" Target="tableStyles.xml"/>
  <Relationship Type="http://schemas.openxmlformats.org/officeDocument/2006/relationships/theme" Id="rId3" Target="theme/theme1.xml"/>
  <Relationship Type="http://schemas.openxmlformats.org/officeDocument/2006/relationships/viewProps" Id="rId4" Target="viewProps.xml"/>
  <Relationship Type="http://schemas.openxmlformats.org/officeDocument/2006/relationships/presProps" Id="rId5" Target="presProps.xml"/>
  <Relationship Type="http://schemas.openxmlformats.org/officeDocument/2006/relationships/slide" Id="rId6" Target="slides/slide1.xml"/>
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62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762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1515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534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803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163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750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806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516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2402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33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0DB7-6E48-4466-B7A9-24611520A472}" type="datetimeFigureOut">
              <a:rPr lang="zh-CN" altLang="en-US" smtClean="0"/>
              <a:t>2013/8/19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D7CD6-334A-41AE-9AE2-B93EEDD81D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406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
  <Relationship Type="http://schemas.openxmlformats.org/officeDocument/2006/relationships/slideLayout" Id="rId1" Target="../slideLayouts/slideLayout1.xml"/>
  <Relationship Type="http://schemas.openxmlformats.org/officeDocument/2006/relationships/image" Id="rId2" Target="../media/image1.png"/>
</Relationships>
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00" name="Página-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tart or Terminator"/>
          <p:cNvSpPr/>
          <p:nvPr/>
        </p:nvSpPr>
        <p:spPr>
          <a:xfrm>
            <a:off x="2018324" y="-7698540"/>
            <a:ext cx="3697400" cy="471200"/>
          </a:xfrm>
          <a:custGeom>
            <a:avLst/>
            <a:gdLst>
              <a:gd name="connsiteX0" fmla="*/ 0 w 3697400"/>
              <a:gd name="connsiteY0" fmla="*/ 235600 h 471200"/>
              <a:gd name="connsiteX1" fmla="*/ 1848700 w 3697400"/>
              <a:gd name="connsiteY1" fmla="*/ 0 h 471200"/>
              <a:gd name="connsiteX2" fmla="*/ 3697400 w 3697400"/>
              <a:gd name="connsiteY2" fmla="*/ 235600 h 471200"/>
              <a:gd name="connsiteX3" fmla="*/ 1848700 w 3697400"/>
              <a:gd name="connsiteY3" fmla="*/ 471200 h 471200"/>
              <a:gd name="rtl" fmla="*/ 117800 w 3697400"/>
              <a:gd name="rtr" fmla="*/ 3579600 w 369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b" t="t" r="rtr"/>
            <a:pathLst>
              <a:path h="471200" w="3697400" stroke="false">
                <a:moveTo>
                  <a:pt x="235600" y="471200"/>
                </a:moveTo>
                <a:lnTo>
                  <a:pt x="3461800" y="471200"/>
                </a:lnTo>
                <a:cubicBezTo>
                  <a:pt x="3591918" y="471200"/>
                  <a:pt x="3697400" y="365718"/>
                  <a:pt x="3697400" y="235600"/>
                </a:cubicBezTo>
                <a:cubicBezTo>
                  <a:pt x="3697400" y="105482"/>
                  <a:pt x="3591918" y="0"/>
                  <a:pt x="3461800" y="0"/>
                </a:cubicBezTo>
                <a:lnTo>
                  <a:pt x="235600" y="0"/>
                </a:lnTo>
                <a:cubicBezTo>
                  <a:pt x="105482" y="0"/>
                  <a:pt x="0" y="105482"/>
                  <a:pt x="0" y="235600"/>
                </a:cubicBezTo>
                <a:cubicBezTo>
                  <a:pt x="0" y="365718"/>
                  <a:pt x="105482" y="471200"/>
                  <a:pt x="235600" y="471200"/>
                </a:cubicBezTo>
                <a:close/>
              </a:path>
              <a:path h="471200" w="3697400" fill="none">
                <a:moveTo>
                  <a:pt x="235600" y="471200"/>
                </a:moveTo>
                <a:lnTo>
                  <a:pt x="3461800" y="471200"/>
                </a:lnTo>
                <a:cubicBezTo>
                  <a:pt x="3591918" y="471200"/>
                  <a:pt x="3697400" y="365718"/>
                  <a:pt x="3697400" y="235600"/>
                </a:cubicBezTo>
                <a:cubicBezTo>
                  <a:pt x="3697400" y="105482"/>
                  <a:pt x="3591918" y="0"/>
                  <a:pt x="3461800" y="0"/>
                </a:cubicBezTo>
                <a:lnTo>
                  <a:pt x="235600" y="0"/>
                </a:lnTo>
                <a:cubicBezTo>
                  <a:pt x="105482" y="0"/>
                  <a:pt x="0" y="105482"/>
                  <a:pt x="0" y="235600"/>
                </a:cubicBezTo>
                <a:cubicBezTo>
                  <a:pt x="0" y="365718"/>
                  <a:pt x="105482" y="471200"/>
                  <a:pt x="235600" y="471200"/>
                </a:cubicBezTo>
                <a:close/>
              </a:path>
            </a:pathLst>
          </a:custGeom>
          <a:solidFill>
            <a:srgbClr val="66E3FF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¿Cómo hacer que los ángles nos provean las cosas del cielo para ser un ejemplo para la humanidad?</a:t>
            </a:r>
          </a:p>
        </p:txBody>
      </p:sp>
      <p:sp>
        <p:nvSpPr>
          <p:cNvPr id="102" name="Decision"/>
          <p:cNvSpPr/>
          <p:nvPr/>
        </p:nvSpPr>
        <p:spPr>
          <a:xfrm>
            <a:off x="2981624" y="-6946140"/>
            <a:ext cx="1770800" cy="1136200"/>
          </a:xfrm>
          <a:custGeom>
            <a:avLst/>
            <a:gdLst>
              <a:gd name="connsiteX0" fmla="*/ 0 w 1770800"/>
              <a:gd name="connsiteY0" fmla="*/ 568100 h 1136200"/>
              <a:gd name="connsiteX1" fmla="*/ 885400 w 1770800"/>
              <a:gd name="connsiteY1" fmla="*/ 0 h 1136200"/>
              <a:gd name="connsiteX2" fmla="*/ 1770800 w 1770800"/>
              <a:gd name="connsiteY2" fmla="*/ 568100 h 1136200"/>
              <a:gd name="connsiteX3" fmla="*/ 885400 w 1770800"/>
              <a:gd name="connsiteY3" fmla="*/ 1136200 h 1136200"/>
              <a:gd name="rtl" fmla="*/ 283328 w 1770800"/>
              <a:gd name="rtt" fmla="*/ 204516 h 1136200"/>
              <a:gd name="rtr" fmla="*/ 1487472 w 1770800"/>
              <a:gd name="rtb" fmla="*/ 931684 h 113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rtb" t="rtt" r="rtr"/>
            <a:pathLst>
              <a:path h="1136200" w="1770800" stroke="false">
                <a:moveTo>
                  <a:pt x="885400" y="1136200"/>
                </a:moveTo>
                <a:lnTo>
                  <a:pt x="1770800" y="568100"/>
                </a:lnTo>
                <a:lnTo>
                  <a:pt x="885400" y="0"/>
                </a:lnTo>
                <a:lnTo>
                  <a:pt x="0" y="568100"/>
                </a:lnTo>
                <a:lnTo>
                  <a:pt x="885400" y="1136200"/>
                </a:lnTo>
                <a:close/>
              </a:path>
              <a:path h="1136200" w="1770800" fill="none">
                <a:moveTo>
                  <a:pt x="885400" y="1136200"/>
                </a:moveTo>
                <a:lnTo>
                  <a:pt x="1770800" y="568100"/>
                </a:lnTo>
                <a:lnTo>
                  <a:pt x="885400" y="0"/>
                </a:lnTo>
                <a:lnTo>
                  <a:pt x="0" y="568100"/>
                </a:lnTo>
                <a:lnTo>
                  <a:pt x="885400" y="1136200"/>
                </a:lnTo>
                <a:close/>
              </a:path>
            </a:pathLst>
          </a:custGeom>
          <a:solidFill>
            <a:srgbClr val="FDFF85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730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Hacer para ti: Escultura o ídolo</a:t>
            </a:r>
          </a:p>
        </p:txBody>
      </p:sp>
      <p:sp>
        <p:nvSpPr>
          <p:cNvPr id="103" name="Process"/>
          <p:cNvSpPr/>
          <p:nvPr/>
        </p:nvSpPr>
        <p:spPr>
          <a:xfrm>
            <a:off x="732024" y="-4842840"/>
            <a:ext cx="1763200" cy="551000"/>
          </a:xfrm>
          <a:custGeom>
            <a:avLst/>
            <a:gdLst>
              <a:gd name="connsiteX0" fmla="*/ 0 w 1763200"/>
              <a:gd name="connsiteY0" fmla="*/ 275500 h 551000"/>
              <a:gd name="connsiteX1" fmla="*/ 881600 w 1763200"/>
              <a:gd name="connsiteY1" fmla="*/ 0 h 551000"/>
              <a:gd name="connsiteX2" fmla="*/ 1763200 w 1763200"/>
              <a:gd name="connsiteY2" fmla="*/ 275500 h 551000"/>
              <a:gd name="connsiteX3" fmla="*/ 881600 w 1763200"/>
              <a:gd name="connsiteY3" fmla="*/ 551000 h 55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b="b" t="t" r="r"/>
            <a:pathLst>
              <a:path h="551000" w="1763200" stroke="false">
                <a:moveTo>
                  <a:pt x="1763200" y="551000"/>
                </a:moveTo>
                <a:lnTo>
                  <a:pt x="1763200" y="0"/>
                </a:lnTo>
                <a:lnTo>
                  <a:pt x="0" y="0"/>
                </a:lnTo>
                <a:lnTo>
                  <a:pt x="0" y="551000"/>
                </a:lnTo>
                <a:lnTo>
                  <a:pt x="1763200" y="551000"/>
                </a:lnTo>
                <a:close/>
              </a:path>
              <a:path h="551000" w="1763200" fill="none">
                <a:moveTo>
                  <a:pt x="1763200" y="551000"/>
                </a:moveTo>
                <a:lnTo>
                  <a:pt x="1763200" y="0"/>
                </a:lnTo>
                <a:lnTo>
                  <a:pt x="0" y="0"/>
                </a:lnTo>
                <a:lnTo>
                  <a:pt x="0" y="551000"/>
                </a:lnTo>
                <a:lnTo>
                  <a:pt x="1763200" y="551000"/>
                </a:lnTo>
                <a:close/>
              </a:path>
            </a:pathLst>
          </a:custGeom>
          <a:solidFill>
            <a:srgbClr val="FF9189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Las esculturas o ídolos conducen a la fornicación, inmundicia o avaricia</a:t>
            </a:r>
          </a:p>
        </p:txBody>
      </p:sp>
      <p:sp>
        <p:nvSpPr>
          <p:cNvPr id="105" name="Sub Process"/>
          <p:cNvSpPr/>
          <p:nvPr/>
        </p:nvSpPr>
        <p:spPr>
          <a:xfrm>
            <a:off x="519224" y="-5735840"/>
            <a:ext cx="1485800" cy="551000"/>
          </a:xfrm>
          <a:custGeom>
            <a:avLst/>
            <a:gdLst>
              <a:gd name="connsiteX0" fmla="*/ 0 w 1485800"/>
              <a:gd name="connsiteY0" fmla="*/ 275500 h 551000"/>
              <a:gd name="connsiteX1" fmla="*/ 742900 w 1485800"/>
              <a:gd name="connsiteY1" fmla="*/ 0 h 551000"/>
              <a:gd name="connsiteX2" fmla="*/ 1485800 w 1485800"/>
              <a:gd name="connsiteY2" fmla="*/ 275500 h 551000"/>
              <a:gd name="connsiteX3" fmla="*/ 742900 w 1485800"/>
              <a:gd name="connsiteY3" fmla="*/ 551000 h 551000"/>
              <a:gd name="rtl" fmla="*/ 114000 w 1485800"/>
              <a:gd name="rtr" fmla="*/ 1371800 w 148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b" t="t" r="rtr"/>
            <a:pathLst>
              <a:path h="551000" w="1485800" stroke="false">
                <a:moveTo>
                  <a:pt x="1485800" y="551000"/>
                </a:moveTo>
                <a:lnTo>
                  <a:pt x="1485800" y="0"/>
                </a:lnTo>
                <a:lnTo>
                  <a:pt x="0" y="0"/>
                </a:lnTo>
                <a:lnTo>
                  <a:pt x="0" y="551000"/>
                </a:lnTo>
                <a:lnTo>
                  <a:pt x="1485800" y="551000"/>
                </a:lnTo>
                <a:close/>
              </a:path>
              <a:path h="551000" w="1485800" fill="none">
                <a:moveTo>
                  <a:pt x="1485800" y="551000"/>
                </a:moveTo>
                <a:lnTo>
                  <a:pt x="1485800" y="0"/>
                </a:lnTo>
                <a:lnTo>
                  <a:pt x="0" y="0"/>
                </a:lnTo>
                <a:lnTo>
                  <a:pt x="0" y="551000"/>
                </a:lnTo>
                <a:lnTo>
                  <a:pt x="1485800" y="551000"/>
                </a:lnTo>
                <a:close/>
                <a:moveTo>
                  <a:pt x="114000" y="551000"/>
                </a:moveTo>
                <a:lnTo>
                  <a:pt x="114000" y="0"/>
                </a:lnTo>
                <a:lnTo>
                  <a:pt x="114000" y="551000"/>
                </a:lnTo>
                <a:close/>
                <a:moveTo>
                  <a:pt x="1371800" y="551000"/>
                </a:moveTo>
                <a:lnTo>
                  <a:pt x="1371800" y="0"/>
                </a:lnTo>
                <a:lnTo>
                  <a:pt x="1371800" y="551000"/>
                </a:lnTo>
                <a:close/>
              </a:path>
            </a:pathLst>
          </a:custGeom>
          <a:solidFill>
            <a:srgbClr val="E7372A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Los sentidos gobiernan a la razón</a:t>
            </a:r>
          </a:p>
        </p:txBody>
      </p:sp>
      <p:sp>
        <p:nvSpPr>
          <p:cNvPr id="110" name="Decision"/>
          <p:cNvSpPr/>
          <p:nvPr/>
        </p:nvSpPr>
        <p:spPr>
          <a:xfrm>
            <a:off x="519224" y="-1937284"/>
            <a:ext cx="2188800" cy="1762729"/>
          </a:xfrm>
          <a:custGeom>
            <a:avLst/>
            <a:gdLst>
              <a:gd name="connsiteX0" fmla="*/ 0 w 2188800"/>
              <a:gd name="connsiteY0" fmla="*/ 881364 h 1762729"/>
              <a:gd name="connsiteX1" fmla="*/ 1094400 w 2188800"/>
              <a:gd name="connsiteY1" fmla="*/ 0 h 1762729"/>
              <a:gd name="connsiteX2" fmla="*/ 2188800 w 2188800"/>
              <a:gd name="connsiteY2" fmla="*/ 881364 h 1762729"/>
              <a:gd name="connsiteX3" fmla="*/ 1094400 w 2188800"/>
              <a:gd name="connsiteY3" fmla="*/ 1762729 h 1762729"/>
              <a:gd name="rtl" fmla="*/ 350208 w 2188800"/>
              <a:gd name="rtt" fmla="*/ 317292 h 1762729"/>
              <a:gd name="rtr" fmla="*/ 1838592 w 2188800"/>
              <a:gd name="rtb" fmla="*/ 1445436 h 176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rtb" t="rtt" r="rtr"/>
            <a:pathLst>
              <a:path h="1762729" w="2188800" stroke="false">
                <a:moveTo>
                  <a:pt x="1094400" y="1762729"/>
                </a:moveTo>
                <a:lnTo>
                  <a:pt x="2188800" y="881364"/>
                </a:lnTo>
                <a:lnTo>
                  <a:pt x="1094400" y="0"/>
                </a:lnTo>
                <a:lnTo>
                  <a:pt x="0" y="881364"/>
                </a:lnTo>
                <a:lnTo>
                  <a:pt x="1094400" y="1762729"/>
                </a:lnTo>
                <a:close/>
              </a:path>
              <a:path h="1762729" w="2188800" fill="none">
                <a:moveTo>
                  <a:pt x="1094400" y="1762729"/>
                </a:moveTo>
                <a:lnTo>
                  <a:pt x="2188800" y="881364"/>
                </a:lnTo>
                <a:lnTo>
                  <a:pt x="1094400" y="0"/>
                </a:lnTo>
                <a:lnTo>
                  <a:pt x="0" y="881364"/>
                </a:lnTo>
                <a:lnTo>
                  <a:pt x="1094400" y="1762729"/>
                </a:lnTo>
                <a:close/>
              </a:path>
            </a:pathLst>
          </a:custGeom>
          <a:solidFill>
            <a:srgbClr val="FDFF85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Adquirir: cuadros, imágenes, fotos inclusive las pornográficas, o estampas de las esculturas o ídolos</a:t>
            </a:r>
          </a:p>
        </p:txBody>
      </p:sp>
      <p:sp>
        <p:nvSpPr>
          <p:cNvPr id="111" name="ConnectLine"/>
          <p:cNvSpPr/>
          <p:nvPr/>
        </p:nvSpPr>
        <p:spPr>
          <a:xfrm>
            <a:off x="1613624" y="-4291840"/>
            <a:ext cx="7600" cy="2356000"/>
          </a:xfrm>
          <a:custGeom>
            <a:avLst/>
            <a:gdLst/>
            <a:ahLst/>
            <a:cxnLst/>
            <a:rect l="l" b="b" t="t" r="r"/>
            <a:pathLst>
              <a:path h="2356000" w="7600" fill="none">
                <a:moveTo>
                  <a:pt x="0" y="0"/>
                </a:moveTo>
                <a:lnTo>
                  <a:pt x="0" y="23560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112" name="ConnectLine"/>
          <p:cNvSpPr/>
          <p:nvPr/>
        </p:nvSpPr>
        <p:spPr>
          <a:xfrm>
            <a:off x="1613624" y="-174540"/>
            <a:ext cx="7600" cy="1178000"/>
          </a:xfrm>
          <a:custGeom>
            <a:avLst/>
            <a:gdLst>
              <a:gd name="rtl" fmla="*/ -703000 w 7600"/>
              <a:gd name="rtt" fmla="*/ 279877 h 1178000"/>
              <a:gd name="rtr" fmla="*/ 703000 w 7600"/>
              <a:gd name="rtb" fmla="*/ 583877 h 1178000"/>
            </a:gdLst>
            <a:ahLst/>
            <a:cxnLst/>
            <a:rect l="rtl" b="rtb" t="rtt" r="rtr"/>
            <a:pathLst>
              <a:path h="1178000" w="7600" fill="none">
                <a:moveTo>
                  <a:pt x="0" y="0"/>
                </a:moveTo>
                <a:lnTo>
                  <a:pt x="0" y="11780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  <p:txBody>
          <a:bodyPr rtlCol="0" tIns="38100" wrap="none" rIns="38100" lIns="38100" bIns="38100" anchor="ctr"/>
          <a:lstStyle/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Sí adquieres representaciones</a:t>
            </a:r>
          </a:p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de imagenes o ídolos</a:t>
            </a:r>
          </a:p>
        </p:txBody>
      </p:sp>
      <p:sp>
        <p:nvSpPr>
          <p:cNvPr id="113" name="Data"/>
          <p:cNvSpPr/>
          <p:nvPr/>
        </p:nvSpPr>
        <p:spPr>
          <a:xfrm>
            <a:off x="519224" y="1011060"/>
            <a:ext cx="2188800" cy="702240"/>
          </a:xfrm>
          <a:custGeom>
            <a:avLst/>
            <a:gdLst>
              <a:gd name="connsiteX0" fmla="*/ 87780 w 2188800"/>
              <a:gd name="connsiteY0" fmla="*/ 351120 h 702240"/>
              <a:gd name="connsiteX1" fmla="*/ 1094400 w 2188800"/>
              <a:gd name="connsiteY1" fmla="*/ 0 h 702240"/>
              <a:gd name="connsiteX2" fmla="*/ 2101020 w 2188800"/>
              <a:gd name="connsiteY2" fmla="*/ 351120 h 702240"/>
              <a:gd name="connsiteX3" fmla="*/ 1094400 w 2188800"/>
              <a:gd name="connsiteY3" fmla="*/ 702240 h 702240"/>
              <a:gd name="rtl" fmla="*/ 175560 w 2188800"/>
              <a:gd name="rtr" fmla="*/ 2013240 w 218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b" t="t" r="rtr"/>
            <a:pathLst>
              <a:path h="702240" w="2188800" stroke="false">
                <a:moveTo>
                  <a:pt x="2013240" y="702240"/>
                </a:moveTo>
                <a:lnTo>
                  <a:pt x="2188800" y="0"/>
                </a:lnTo>
                <a:lnTo>
                  <a:pt x="175560" y="0"/>
                </a:lnTo>
                <a:lnTo>
                  <a:pt x="0" y="702240"/>
                </a:lnTo>
                <a:lnTo>
                  <a:pt x="2013240" y="702240"/>
                </a:lnTo>
                <a:close/>
              </a:path>
              <a:path h="702240" w="2188800" fill="none">
                <a:moveTo>
                  <a:pt x="2013240" y="702240"/>
                </a:moveTo>
                <a:lnTo>
                  <a:pt x="2188800" y="0"/>
                </a:lnTo>
                <a:lnTo>
                  <a:pt x="175560" y="0"/>
                </a:lnTo>
                <a:lnTo>
                  <a:pt x="0" y="702240"/>
                </a:lnTo>
                <a:lnTo>
                  <a:pt x="2013240" y="702240"/>
                </a:lnTo>
                <a:close/>
              </a:path>
            </a:pathLst>
          </a:custGeom>
          <a:solidFill>
            <a:srgbClr val="FF9189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Se hace un obstaculo a lo que realizan los ángeles del cielo en el cerebro para proveernos de las cosas que necesitamos</a:t>
            </a:r>
          </a:p>
        </p:txBody>
      </p:sp>
      <p:sp>
        <p:nvSpPr>
          <p:cNvPr id="115" name="Predefined Process"/>
          <p:cNvSpPr/>
          <p:nvPr/>
        </p:nvSpPr>
        <p:spPr>
          <a:xfrm>
            <a:off x="2601624" y="3593844"/>
            <a:ext cx="1235000" cy="501600"/>
          </a:xfrm>
          <a:custGeom>
            <a:avLst/>
            <a:gdLst>
              <a:gd name="connsiteX0" fmla="*/ 0 w 1235000"/>
              <a:gd name="connsiteY0" fmla="*/ 250800 h 501600"/>
              <a:gd name="connsiteX1" fmla="*/ 617500 w 1235000"/>
              <a:gd name="connsiteY1" fmla="*/ 0 h 501600"/>
              <a:gd name="connsiteX2" fmla="*/ 1235000 w 1235000"/>
              <a:gd name="connsiteY2" fmla="*/ 250800 h 501600"/>
              <a:gd name="connsiteX3" fmla="*/ 617500 w 1235000"/>
              <a:gd name="connsiteY3" fmla="*/ 501600 h 501600"/>
              <a:gd name="rtl" fmla="*/ 114000 w 1235000"/>
              <a:gd name="rtr" fmla="*/ 1121000 w 123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b" t="t" r="rtr"/>
            <a:pathLst>
              <a:path h="501600" w="1235000" stroke="false">
                <a:moveTo>
                  <a:pt x="1235000" y="501600"/>
                </a:moveTo>
                <a:lnTo>
                  <a:pt x="1235000" y="0"/>
                </a:lnTo>
                <a:lnTo>
                  <a:pt x="0" y="0"/>
                </a:lnTo>
                <a:lnTo>
                  <a:pt x="0" y="501600"/>
                </a:lnTo>
                <a:lnTo>
                  <a:pt x="1235000" y="501600"/>
                </a:lnTo>
                <a:close/>
              </a:path>
              <a:path h="501600" w="1235000" fill="none">
                <a:moveTo>
                  <a:pt x="1235000" y="501600"/>
                </a:moveTo>
                <a:lnTo>
                  <a:pt x="1235000" y="0"/>
                </a:lnTo>
                <a:lnTo>
                  <a:pt x="0" y="0"/>
                </a:lnTo>
                <a:lnTo>
                  <a:pt x="0" y="501600"/>
                </a:lnTo>
                <a:lnTo>
                  <a:pt x="1235000" y="501600"/>
                </a:lnTo>
                <a:close/>
                <a:moveTo>
                  <a:pt x="114000" y="501600"/>
                </a:moveTo>
                <a:lnTo>
                  <a:pt x="114000" y="0"/>
                </a:lnTo>
                <a:lnTo>
                  <a:pt x="114000" y="501600"/>
                </a:lnTo>
                <a:close/>
                <a:moveTo>
                  <a:pt x="1121000" y="501600"/>
                </a:moveTo>
                <a:lnTo>
                  <a:pt x="1121000" y="0"/>
                </a:lnTo>
                <a:lnTo>
                  <a:pt x="1121000" y="501600"/>
                </a:lnTo>
                <a:close/>
                <a:moveTo>
                  <a:pt x="114000" y="0"/>
                </a:moveTo>
                <a:lnTo>
                  <a:pt x="0" y="501600"/>
                </a:lnTo>
                <a:lnTo>
                  <a:pt x="114000" y="0"/>
                </a:lnTo>
                <a:close/>
                <a:moveTo>
                  <a:pt x="0" y="0"/>
                </a:moveTo>
                <a:lnTo>
                  <a:pt x="114000" y="501600"/>
                </a:lnTo>
                <a:lnTo>
                  <a:pt x="0" y="0"/>
                </a:lnTo>
                <a:close/>
              </a:path>
            </a:pathLst>
          </a:custGeom>
          <a:solidFill>
            <a:srgbClr val="CBCBCB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Proveer los Ángeles de todo lo que necesitáis</a:t>
            </a:r>
          </a:p>
        </p:txBody>
      </p:sp>
      <p:sp>
        <p:nvSpPr>
          <p:cNvPr id="118" name="Decision"/>
          <p:cNvSpPr/>
          <p:nvPr/>
        </p:nvSpPr>
        <p:spPr>
          <a:xfrm>
            <a:off x="3464224" y="-5412126"/>
            <a:ext cx="2872800" cy="1719979"/>
          </a:xfrm>
          <a:custGeom>
            <a:avLst/>
            <a:gdLst>
              <a:gd name="connsiteX0" fmla="*/ 0 w 2872800"/>
              <a:gd name="connsiteY0" fmla="*/ 859989 h 1719979"/>
              <a:gd name="connsiteX1" fmla="*/ 1436400 w 2872800"/>
              <a:gd name="connsiteY1" fmla="*/ 0 h 1719979"/>
              <a:gd name="connsiteX2" fmla="*/ 2872800 w 2872800"/>
              <a:gd name="connsiteY2" fmla="*/ 859989 h 1719979"/>
              <a:gd name="connsiteX3" fmla="*/ 1436400 w 2872800"/>
              <a:gd name="connsiteY3" fmla="*/ 1719979 h 1719979"/>
              <a:gd name="rtl" fmla="*/ 459648 w 2872800"/>
              <a:gd name="rtt" fmla="*/ 309594 h 1719979"/>
              <a:gd name="rtr" fmla="*/ 2413152 w 2872800"/>
              <a:gd name="rtb" fmla="*/ 1410378 h 1719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rtb" t="rtt" r="rtr"/>
            <a:pathLst>
              <a:path h="1719979" w="2872800" stroke="false">
                <a:moveTo>
                  <a:pt x="1436400" y="1719979"/>
                </a:moveTo>
                <a:lnTo>
                  <a:pt x="2872800" y="859986"/>
                </a:lnTo>
                <a:lnTo>
                  <a:pt x="1436400" y="0"/>
                </a:lnTo>
                <a:lnTo>
                  <a:pt x="0" y="859986"/>
                </a:lnTo>
                <a:lnTo>
                  <a:pt x="1436400" y="1719979"/>
                </a:lnTo>
                <a:close/>
              </a:path>
              <a:path h="1719979" w="2872800" fill="none">
                <a:moveTo>
                  <a:pt x="1436400" y="1719979"/>
                </a:moveTo>
                <a:lnTo>
                  <a:pt x="2872800" y="859986"/>
                </a:lnTo>
                <a:lnTo>
                  <a:pt x="1436400" y="0"/>
                </a:lnTo>
                <a:lnTo>
                  <a:pt x="0" y="859986"/>
                </a:lnTo>
                <a:lnTo>
                  <a:pt x="1436400" y="1719979"/>
                </a:lnTo>
                <a:close/>
              </a:path>
            </a:pathLst>
          </a:custGeom>
          <a:solidFill>
            <a:srgbClr val="FDFF85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836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Eliminar por completo estas</a:t>
            </a:r>
          </a:p>
          <a:p>
            <a:pPr algn="ctr"/>
            <a:r>
              <a:rPr sz="836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 esculturas o ídolos; ya que obstaculizan lo que realizan los ángeles del cielo en </a:t>
            </a:r>
          </a:p>
          <a:p>
            <a:pPr algn="ctr"/>
            <a:r>
              <a:rPr sz="836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nuestro cerebro</a:t>
            </a:r>
          </a:p>
        </p:txBody>
      </p:sp>
      <p:sp>
        <p:nvSpPr>
          <p:cNvPr id="119" name="ConnectLine"/>
          <p:cNvSpPr/>
          <p:nvPr/>
        </p:nvSpPr>
        <p:spPr>
          <a:xfrm>
            <a:off x="4752424" y="-6378040"/>
            <a:ext cx="144400" cy="965200"/>
          </a:xfrm>
          <a:custGeom>
            <a:avLst/>
            <a:gdLst>
              <a:gd name="rtl" fmla="*/ -307800 w 144400"/>
              <a:gd name="rtt" fmla="*/ 439494 h 965200"/>
              <a:gd name="rtr" fmla="*/ 596600 w 144400"/>
              <a:gd name="rtb" fmla="*/ 743494 h 965200"/>
            </a:gdLst>
            <a:ahLst/>
            <a:cxnLst/>
            <a:rect l="rtl" b="rtb" t="rtt" r="rtr"/>
            <a:pathLst>
              <a:path h="965200" w="144400" fill="none">
                <a:moveTo>
                  <a:pt x="0" y="0"/>
                </a:moveTo>
                <a:lnTo>
                  <a:pt x="144400" y="0"/>
                </a:lnTo>
                <a:lnTo>
                  <a:pt x="144400" y="9652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  <p:txBody>
          <a:bodyPr rtlCol="0" tIns="38100" wrap="none" rIns="38100" lIns="38100" bIns="38100" anchor="ctr"/>
          <a:lstStyle/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No hacemos </a:t>
            </a:r>
          </a:p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esculturas o ídolos</a:t>
            </a:r>
          </a:p>
        </p:txBody>
      </p:sp>
      <p:sp>
        <p:nvSpPr>
          <p:cNvPr id="120" name="Start"/>
          <p:cNvSpPr/>
          <p:nvPr/>
        </p:nvSpPr>
        <p:spPr>
          <a:xfrm>
            <a:off x="4161427" y="-1742043"/>
            <a:ext cx="1478390" cy="1372248"/>
          </a:xfrm>
          <a:custGeom>
            <a:avLst/>
            <a:gdLst>
              <a:gd name="connsiteX0" fmla="*/ 0 w 1478390"/>
              <a:gd name="connsiteY0" fmla="*/ 686124 h 1372248"/>
              <a:gd name="connsiteX1" fmla="*/ 739195 w 1478390"/>
              <a:gd name="connsiteY1" fmla="*/ 0 h 1372248"/>
              <a:gd name="connsiteX2" fmla="*/ 1478390 w 1478390"/>
              <a:gd name="connsiteY2" fmla="*/ 686124 h 1372248"/>
              <a:gd name="connsiteX3" fmla="*/ 739195 w 1478390"/>
              <a:gd name="connsiteY3" fmla="*/ 1372248 h 1372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b="b" t="t" r="r"/>
            <a:pathLst>
              <a:path h="1372248" w="1478390" stroke="false">
                <a:moveTo>
                  <a:pt x="0" y="686124"/>
                </a:moveTo>
                <a:cubicBezTo>
                  <a:pt x="0" y="307188"/>
                  <a:pt x="330950" y="0"/>
                  <a:pt x="739197" y="0"/>
                </a:cubicBezTo>
                <a:cubicBezTo>
                  <a:pt x="1147440" y="0"/>
                  <a:pt x="1478390" y="307188"/>
                  <a:pt x="1478390" y="686124"/>
                </a:cubicBezTo>
                <a:cubicBezTo>
                  <a:pt x="1478390" y="1065056"/>
                  <a:pt x="1147440" y="1372248"/>
                  <a:pt x="739197" y="1372248"/>
                </a:cubicBezTo>
                <a:cubicBezTo>
                  <a:pt x="330950" y="1372248"/>
                  <a:pt x="0" y="1065056"/>
                  <a:pt x="0" y="686124"/>
                </a:cubicBezTo>
                <a:close/>
              </a:path>
              <a:path h="1372248" w="1478390" fill="none">
                <a:moveTo>
                  <a:pt x="0" y="686124"/>
                </a:moveTo>
                <a:cubicBezTo>
                  <a:pt x="0" y="307188"/>
                  <a:pt x="330950" y="0"/>
                  <a:pt x="739197" y="0"/>
                </a:cubicBezTo>
                <a:cubicBezTo>
                  <a:pt x="1147440" y="0"/>
                  <a:pt x="1478390" y="307188"/>
                  <a:pt x="1478390" y="686124"/>
                </a:cubicBezTo>
                <a:cubicBezTo>
                  <a:pt x="1478390" y="1065056"/>
                  <a:pt x="1147440" y="1372248"/>
                  <a:pt x="739197" y="1372248"/>
                </a:cubicBezTo>
                <a:cubicBezTo>
                  <a:pt x="330950" y="1372248"/>
                  <a:pt x="0" y="1065056"/>
                  <a:pt x="0" y="686124"/>
                </a:cubicBezTo>
                <a:close/>
              </a:path>
            </a:pathLst>
          </a:custGeom>
          <a:solidFill>
            <a:srgbClr val="99BD25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Les tratas a todos estos idolos o imagenes como trapos asquerosos</a:t>
            </a:r>
          </a:p>
        </p:txBody>
      </p:sp>
      <p:sp>
        <p:nvSpPr>
          <p:cNvPr id="124" name="Process"/>
          <p:cNvSpPr/>
          <p:nvPr/>
        </p:nvSpPr>
        <p:spPr>
          <a:xfrm>
            <a:off x="519224" y="1930812"/>
            <a:ext cx="2188800" cy="542640"/>
          </a:xfrm>
          <a:custGeom>
            <a:avLst/>
            <a:gdLst>
              <a:gd name="connsiteX0" fmla="*/ 0 w 2188800"/>
              <a:gd name="connsiteY0" fmla="*/ 271320 h 542640"/>
              <a:gd name="connsiteX1" fmla="*/ 1094400 w 2188800"/>
              <a:gd name="connsiteY1" fmla="*/ 0 h 542640"/>
              <a:gd name="connsiteX2" fmla="*/ 2188800 w 2188800"/>
              <a:gd name="connsiteY2" fmla="*/ 271320 h 542640"/>
              <a:gd name="connsiteX3" fmla="*/ 1094400 w 2188800"/>
              <a:gd name="connsiteY3" fmla="*/ 542640 h 542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b="b" t="t" r="r"/>
            <a:pathLst>
              <a:path h="542640" w="2188800" stroke="false">
                <a:moveTo>
                  <a:pt x="2188800" y="542640"/>
                </a:moveTo>
                <a:lnTo>
                  <a:pt x="2188800" y="0"/>
                </a:lnTo>
                <a:lnTo>
                  <a:pt x="0" y="0"/>
                </a:lnTo>
                <a:lnTo>
                  <a:pt x="0" y="542640"/>
                </a:lnTo>
                <a:lnTo>
                  <a:pt x="2188800" y="542640"/>
                </a:lnTo>
                <a:close/>
              </a:path>
              <a:path h="542640" w="2188800" fill="none">
                <a:moveTo>
                  <a:pt x="2188800" y="542640"/>
                </a:moveTo>
                <a:lnTo>
                  <a:pt x="2188800" y="0"/>
                </a:lnTo>
                <a:lnTo>
                  <a:pt x="0" y="0"/>
                </a:lnTo>
                <a:lnTo>
                  <a:pt x="0" y="542640"/>
                </a:lnTo>
                <a:lnTo>
                  <a:pt x="2188800" y="542640"/>
                </a:lnTo>
                <a:close/>
              </a:path>
            </a:pathLst>
          </a:custGeom>
          <a:solidFill>
            <a:srgbClr val="F96363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Se interrumpirá las comunicaciones de nosotros con los cielos</a:t>
            </a:r>
          </a:p>
        </p:txBody>
      </p:sp>
      <p:sp>
        <p:nvSpPr>
          <p:cNvPr id="126" name="ConnectLine"/>
          <p:cNvSpPr/>
          <p:nvPr/>
        </p:nvSpPr>
        <p:spPr>
          <a:xfrm>
            <a:off x="1613624" y="1713300"/>
            <a:ext cx="7600" cy="220400"/>
          </a:xfrm>
          <a:custGeom>
            <a:avLst/>
            <a:gdLst/>
            <a:ahLst/>
            <a:cxnLst/>
            <a:rect l="l" b="b" t="t" r="r"/>
            <a:pathLst>
              <a:path h="220400" w="7600" fill="none">
                <a:moveTo>
                  <a:pt x="0" y="0"/>
                </a:moveTo>
                <a:lnTo>
                  <a:pt x="0" y="2204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127" name="Data"/>
          <p:cNvSpPr/>
          <p:nvPr/>
        </p:nvSpPr>
        <p:spPr>
          <a:xfrm>
            <a:off x="3806224" y="2782848"/>
            <a:ext cx="2188800" cy="501600"/>
          </a:xfrm>
          <a:custGeom>
            <a:avLst/>
            <a:gdLst>
              <a:gd name="connsiteX0" fmla="*/ 62700 w 2188800"/>
              <a:gd name="connsiteY0" fmla="*/ 250800 h 501600"/>
              <a:gd name="connsiteX1" fmla="*/ 1094400 w 2188800"/>
              <a:gd name="connsiteY1" fmla="*/ 0 h 501600"/>
              <a:gd name="connsiteX2" fmla="*/ 2126100 w 2188800"/>
              <a:gd name="connsiteY2" fmla="*/ 250800 h 501600"/>
              <a:gd name="connsiteX3" fmla="*/ 1094400 w 2188800"/>
              <a:gd name="connsiteY3" fmla="*/ 501600 h 501600"/>
              <a:gd name="rtl" fmla="*/ 125400 w 2188800"/>
              <a:gd name="rtr" fmla="*/ 2063400 w 2188800"/>
              <a:gd name="rtb" fmla="*/ 509200 h 50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rtb" t="t" r="rtr"/>
            <a:pathLst>
              <a:path h="501600" w="2188800" stroke="false">
                <a:moveTo>
                  <a:pt x="2063400" y="501600"/>
                </a:moveTo>
                <a:lnTo>
                  <a:pt x="2188800" y="0"/>
                </a:lnTo>
                <a:lnTo>
                  <a:pt x="125400" y="0"/>
                </a:lnTo>
                <a:lnTo>
                  <a:pt x="0" y="501600"/>
                </a:lnTo>
                <a:lnTo>
                  <a:pt x="2063400" y="501600"/>
                </a:lnTo>
                <a:close/>
              </a:path>
              <a:path h="501600" w="2188800" fill="none">
                <a:moveTo>
                  <a:pt x="2063400" y="501600"/>
                </a:moveTo>
                <a:lnTo>
                  <a:pt x="2188800" y="0"/>
                </a:lnTo>
                <a:lnTo>
                  <a:pt x="125400" y="0"/>
                </a:lnTo>
                <a:lnTo>
                  <a:pt x="0" y="501600"/>
                </a:lnTo>
                <a:lnTo>
                  <a:pt x="2063400" y="501600"/>
                </a:lnTo>
                <a:close/>
              </a:path>
            </a:pathLst>
          </a:custGeom>
          <a:solidFill>
            <a:srgbClr val="3BD0FB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Se tiene una comunicacion directa con los los ángeles del cielo</a:t>
            </a:r>
          </a:p>
        </p:txBody>
      </p:sp>
      <p:sp>
        <p:nvSpPr>
          <p:cNvPr id="130" name="Decision"/>
          <p:cNvSpPr/>
          <p:nvPr/>
        </p:nvSpPr>
        <p:spPr>
          <a:xfrm>
            <a:off x="3707424" y="4172660"/>
            <a:ext cx="2386400" cy="1607400"/>
          </a:xfrm>
          <a:custGeom>
            <a:avLst/>
            <a:gdLst>
              <a:gd name="connsiteX0" fmla="*/ 0 w 2386400"/>
              <a:gd name="connsiteY0" fmla="*/ 803700 h 1607400"/>
              <a:gd name="connsiteX1" fmla="*/ 1193200 w 2386400"/>
              <a:gd name="connsiteY1" fmla="*/ 0 h 1607400"/>
              <a:gd name="connsiteX2" fmla="*/ 2386400 w 2386400"/>
              <a:gd name="connsiteY2" fmla="*/ 803700 h 1607400"/>
              <a:gd name="connsiteX3" fmla="*/ 1193200 w 2386400"/>
              <a:gd name="connsiteY3" fmla="*/ 1607400 h 1607400"/>
              <a:gd name="rtl" fmla="*/ 381824 w 2386400"/>
              <a:gd name="rtt" fmla="*/ 289332 h 1607400"/>
              <a:gd name="rtr" fmla="*/ 2004576 w 2386400"/>
              <a:gd name="rtb" fmla="*/ 1318068 h 160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rtb" t="rtt" r="rtr"/>
            <a:pathLst>
              <a:path h="1607400" w="2386400" stroke="false">
                <a:moveTo>
                  <a:pt x="1193200" y="1607400"/>
                </a:moveTo>
                <a:lnTo>
                  <a:pt x="2386400" y="803700"/>
                </a:lnTo>
                <a:lnTo>
                  <a:pt x="1193200" y="0"/>
                </a:lnTo>
                <a:lnTo>
                  <a:pt x="0" y="803700"/>
                </a:lnTo>
                <a:lnTo>
                  <a:pt x="1193200" y="1607400"/>
                </a:lnTo>
                <a:close/>
              </a:path>
              <a:path h="1607400" w="2386400" fill="none">
                <a:moveTo>
                  <a:pt x="1193200" y="1607400"/>
                </a:moveTo>
                <a:lnTo>
                  <a:pt x="2386400" y="803700"/>
                </a:lnTo>
                <a:lnTo>
                  <a:pt x="1193200" y="0"/>
                </a:lnTo>
                <a:lnTo>
                  <a:pt x="0" y="803700"/>
                </a:lnTo>
                <a:lnTo>
                  <a:pt x="1193200" y="1607400"/>
                </a:lnTo>
                <a:close/>
              </a:path>
            </a:pathLst>
          </a:custGeom>
          <a:solidFill>
            <a:srgbClr val="FDFF85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760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Dios interviene para librarnos de cualquier tormenta y conducirnos a tierra firma, inclusive de esta manera nos puede liberado de cualquier vicio</a:t>
            </a:r>
          </a:p>
        </p:txBody>
      </p:sp>
      <p:sp>
        <p:nvSpPr>
          <p:cNvPr id="139" name="Start or Terminator"/>
          <p:cNvSpPr/>
          <p:nvPr/>
        </p:nvSpPr>
        <p:spPr>
          <a:xfrm>
            <a:off x="519224" y="2803406"/>
            <a:ext cx="2188800" cy="460484"/>
          </a:xfrm>
          <a:custGeom>
            <a:avLst/>
            <a:gdLst>
              <a:gd name="connsiteX0" fmla="*/ 0 w 2188800"/>
              <a:gd name="connsiteY0" fmla="*/ 230242 h 460484"/>
              <a:gd name="connsiteX1" fmla="*/ 1094400 w 2188800"/>
              <a:gd name="connsiteY1" fmla="*/ 0 h 460484"/>
              <a:gd name="connsiteX2" fmla="*/ 2188800 w 2188800"/>
              <a:gd name="connsiteY2" fmla="*/ 230242 h 460484"/>
              <a:gd name="connsiteX3" fmla="*/ 1094400 w 2188800"/>
              <a:gd name="connsiteY3" fmla="*/ 460484 h 460484"/>
              <a:gd name="rtl" fmla="*/ 115125 w 2188800"/>
              <a:gd name="rtr" fmla="*/ 2073683 w 218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b" t="t" r="rtr"/>
            <a:pathLst>
              <a:path h="460484" w="2188800" stroke="false">
                <a:moveTo>
                  <a:pt x="230242" y="460484"/>
                </a:moveTo>
                <a:lnTo>
                  <a:pt x="1958558" y="460484"/>
                </a:lnTo>
                <a:cubicBezTo>
                  <a:pt x="2085717" y="460484"/>
                  <a:pt x="2188800" y="357401"/>
                  <a:pt x="2188800" y="230242"/>
                </a:cubicBezTo>
                <a:cubicBezTo>
                  <a:pt x="2188800" y="103083"/>
                  <a:pt x="2085717" y="0"/>
                  <a:pt x="1958558" y="0"/>
                </a:cubicBezTo>
                <a:lnTo>
                  <a:pt x="230242" y="0"/>
                </a:lnTo>
                <a:cubicBezTo>
                  <a:pt x="103083" y="0"/>
                  <a:pt x="0" y="103083"/>
                  <a:pt x="0" y="230242"/>
                </a:cubicBezTo>
                <a:cubicBezTo>
                  <a:pt x="0" y="357401"/>
                  <a:pt x="103083" y="460484"/>
                  <a:pt x="230242" y="460484"/>
                </a:cubicBezTo>
                <a:close/>
              </a:path>
              <a:path h="460484" w="2188800" fill="none">
                <a:moveTo>
                  <a:pt x="230242" y="460484"/>
                </a:moveTo>
                <a:lnTo>
                  <a:pt x="1958558" y="460484"/>
                </a:lnTo>
                <a:cubicBezTo>
                  <a:pt x="2085717" y="460484"/>
                  <a:pt x="2188800" y="357401"/>
                  <a:pt x="2188800" y="230242"/>
                </a:cubicBezTo>
                <a:cubicBezTo>
                  <a:pt x="2188800" y="103083"/>
                  <a:pt x="2085717" y="0"/>
                  <a:pt x="1958558" y="0"/>
                </a:cubicBezTo>
                <a:lnTo>
                  <a:pt x="230242" y="0"/>
                </a:lnTo>
                <a:cubicBezTo>
                  <a:pt x="103083" y="0"/>
                  <a:pt x="0" y="103083"/>
                  <a:pt x="0" y="230242"/>
                </a:cubicBezTo>
                <a:cubicBezTo>
                  <a:pt x="0" y="357401"/>
                  <a:pt x="103083" y="460484"/>
                  <a:pt x="230242" y="460484"/>
                </a:cubicBezTo>
                <a:close/>
              </a:path>
            </a:pathLst>
          </a:custGeom>
          <a:solidFill>
            <a:srgbClr val="FA493A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No te sujetas a los principios de Dios</a:t>
            </a:r>
          </a:p>
        </p:txBody>
      </p:sp>
      <p:sp>
        <p:nvSpPr>
          <p:cNvPr id="144" name="ConnectLine"/>
          <p:cNvSpPr/>
          <p:nvPr/>
        </p:nvSpPr>
        <p:spPr>
          <a:xfrm>
            <a:off x="1613624" y="2473452"/>
            <a:ext cx="7600" cy="334400"/>
          </a:xfrm>
          <a:custGeom>
            <a:avLst/>
            <a:gdLst/>
            <a:ahLst/>
            <a:cxnLst/>
            <a:rect l="l" b="b" t="t" r="r"/>
            <a:pathLst>
              <a:path h="334400" w="7600" fill="none">
                <a:moveTo>
                  <a:pt x="0" y="0"/>
                </a:moveTo>
                <a:lnTo>
                  <a:pt x="0" y="3344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147" name="ConnectLine"/>
          <p:cNvSpPr/>
          <p:nvPr/>
        </p:nvSpPr>
        <p:spPr>
          <a:xfrm>
            <a:off x="3219124" y="4095444"/>
            <a:ext cx="486400" cy="874000"/>
          </a:xfrm>
          <a:custGeom>
            <a:avLst/>
            <a:gdLst/>
            <a:ahLst/>
            <a:cxnLst/>
            <a:rect l="l" b="b" t="t" r="r"/>
            <a:pathLst>
              <a:path h="874000" w="486400" fill="none">
                <a:moveTo>
                  <a:pt x="0" y="0"/>
                </a:moveTo>
                <a:lnTo>
                  <a:pt x="0" y="874000"/>
                </a:lnTo>
                <a:lnTo>
                  <a:pt x="486400" y="8740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150" name="ConnectLine"/>
          <p:cNvSpPr/>
          <p:nvPr/>
        </p:nvSpPr>
        <p:spPr>
          <a:xfrm>
            <a:off x="2499024" y="-4552140"/>
            <a:ext cx="965200" cy="7600"/>
          </a:xfrm>
          <a:custGeom>
            <a:avLst/>
            <a:gdLst>
              <a:gd name="rtl" fmla="*/ 442016 w 965200"/>
              <a:gd name="rtt" fmla="*/ -91200 h 7600"/>
              <a:gd name="rtr" fmla="*/ 639616 w 965200"/>
              <a:gd name="rtb" fmla="*/ 91200 h 7600"/>
            </a:gdLst>
            <a:ahLst/>
            <a:cxnLst/>
            <a:rect l="rtl" b="rtb" t="rtt" r="rtr"/>
            <a:pathLst>
              <a:path h="7600" w="965200" fill="none">
                <a:moveTo>
                  <a:pt x="965200" y="0"/>
                </a:moveTo>
                <a:lnTo>
                  <a:pt x="0" y="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  <p:txBody>
          <a:bodyPr rtlCol="0" tIns="38100" wrap="none" rIns="38100" lIns="38100" bIns="38100" anchor="ctr"/>
          <a:lstStyle/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No</a:t>
            </a:r>
          </a:p>
        </p:txBody>
      </p:sp>
      <p:sp>
        <p:nvSpPr>
          <p:cNvPr id="151" name="ConnectLine"/>
          <p:cNvSpPr/>
          <p:nvPr/>
        </p:nvSpPr>
        <p:spPr>
          <a:xfrm>
            <a:off x="2708024" y="-1055920"/>
            <a:ext cx="1451600" cy="7600"/>
          </a:xfrm>
          <a:custGeom>
            <a:avLst/>
            <a:gdLst>
              <a:gd name="rtl" fmla="*/ 317557 w 1451600"/>
              <a:gd name="rtt" fmla="*/ -91200 h 7600"/>
              <a:gd name="rtr" fmla="*/ 515157 w 1451600"/>
              <a:gd name="rtb" fmla="*/ 91200 h 7600"/>
            </a:gdLst>
            <a:ahLst/>
            <a:cxnLst/>
            <a:rect l="rtl" b="rtb" t="rtt" r="rtr"/>
            <a:pathLst>
              <a:path h="7600" w="1451600" fill="none">
                <a:moveTo>
                  <a:pt x="0" y="0"/>
                </a:moveTo>
                <a:lnTo>
                  <a:pt x="1451600" y="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  <p:txBody>
          <a:bodyPr rtlCol="0" tIns="38100" wrap="none" rIns="38100" lIns="38100" bIns="38100" anchor="ctr"/>
          <a:lstStyle/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No</a:t>
            </a:r>
          </a:p>
        </p:txBody>
      </p:sp>
      <p:sp>
        <p:nvSpPr>
          <p:cNvPr id="152" name="Decision"/>
          <p:cNvSpPr/>
          <p:nvPr/>
        </p:nvSpPr>
        <p:spPr>
          <a:xfrm>
            <a:off x="3886974" y="7898"/>
            <a:ext cx="2027300" cy="1533300"/>
          </a:xfrm>
          <a:custGeom>
            <a:avLst/>
            <a:gdLst>
              <a:gd name="connsiteX0" fmla="*/ 0 w 2027300"/>
              <a:gd name="connsiteY0" fmla="*/ 766650 h 1533300"/>
              <a:gd name="connsiteX1" fmla="*/ 1013650 w 2027300"/>
              <a:gd name="connsiteY1" fmla="*/ 0 h 1533300"/>
              <a:gd name="connsiteX2" fmla="*/ 2027300 w 2027300"/>
              <a:gd name="connsiteY2" fmla="*/ 766650 h 1533300"/>
              <a:gd name="connsiteX3" fmla="*/ 1013650 w 2027300"/>
              <a:gd name="connsiteY3" fmla="*/ 1533300 h 1533300"/>
              <a:gd name="rtl" fmla="*/ 324368 w 2027300"/>
              <a:gd name="rtt" fmla="*/ 275994 h 1533300"/>
              <a:gd name="rtr" fmla="*/ 1702932 w 2027300"/>
              <a:gd name="rtb" fmla="*/ 1257306 h 1533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rtb" t="rtt" r="rtr"/>
            <a:pathLst>
              <a:path h="1533300" w="2027300" stroke="false">
                <a:moveTo>
                  <a:pt x="1013650" y="1533300"/>
                </a:moveTo>
                <a:lnTo>
                  <a:pt x="2027300" y="766650"/>
                </a:lnTo>
                <a:lnTo>
                  <a:pt x="1013650" y="0"/>
                </a:lnTo>
                <a:lnTo>
                  <a:pt x="0" y="766650"/>
                </a:lnTo>
                <a:lnTo>
                  <a:pt x="1013650" y="1533300"/>
                </a:lnTo>
                <a:close/>
              </a:path>
              <a:path h="1533300" w="2027300" fill="none">
                <a:moveTo>
                  <a:pt x="1013650" y="1533300"/>
                </a:moveTo>
                <a:lnTo>
                  <a:pt x="2027300" y="766650"/>
                </a:lnTo>
                <a:lnTo>
                  <a:pt x="1013650" y="0"/>
                </a:lnTo>
                <a:lnTo>
                  <a:pt x="0" y="766650"/>
                </a:lnTo>
                <a:lnTo>
                  <a:pt x="1013650" y="1533300"/>
                </a:lnTo>
                <a:close/>
              </a:path>
            </a:pathLst>
          </a:custGeom>
          <a:solidFill>
            <a:srgbClr val="FDFF85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760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No te Inclinas en reverencia a estas estatuas o ídolos y tampoco les prestas algún servicio</a:t>
            </a:r>
          </a:p>
        </p:txBody>
      </p:sp>
      <p:sp>
        <p:nvSpPr>
          <p:cNvPr id="156" name="ConnectLine"/>
          <p:cNvSpPr/>
          <p:nvPr/>
        </p:nvSpPr>
        <p:spPr>
          <a:xfrm>
            <a:off x="2618724" y="1359444"/>
            <a:ext cx="600400" cy="2234400"/>
          </a:xfrm>
          <a:custGeom>
            <a:avLst/>
            <a:gdLst/>
            <a:ahLst/>
            <a:cxnLst/>
            <a:rect l="l" b="b" t="t" r="r"/>
            <a:pathLst>
              <a:path h="2234400" w="600400" fill="none">
                <a:moveTo>
                  <a:pt x="600400" y="2234400"/>
                </a:moveTo>
                <a:lnTo>
                  <a:pt x="600400" y="0"/>
                </a:lnTo>
                <a:lnTo>
                  <a:pt x="0" y="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162" name="ConnectLine"/>
          <p:cNvSpPr/>
          <p:nvPr/>
        </p:nvSpPr>
        <p:spPr>
          <a:xfrm>
            <a:off x="4900624" y="1541160"/>
            <a:ext cx="7600" cy="1231200"/>
          </a:xfrm>
          <a:custGeom>
            <a:avLst/>
            <a:gdLst>
              <a:gd name="rtl" fmla="*/ -657400 w 7600"/>
              <a:gd name="rtt" fmla="*/ 319316 h 1231200"/>
              <a:gd name="rtr" fmla="*/ 657400 w 7600"/>
              <a:gd name="rtb" fmla="*/ 866516 h 1231200"/>
            </a:gdLst>
            <a:ahLst/>
            <a:cxnLst/>
            <a:rect l="rtl" b="rtb" t="rtt" r="rtr"/>
            <a:pathLst>
              <a:path h="1231200" w="7600" fill="none">
                <a:moveTo>
                  <a:pt x="0" y="0"/>
                </a:moveTo>
                <a:lnTo>
                  <a:pt x="0" y="12312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  <p:txBody>
          <a:bodyPr rtlCol="0" tIns="38100" wrap="none" rIns="38100" lIns="38100" bIns="38100" anchor="ctr"/>
          <a:lstStyle/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No te Inclinas en</a:t>
            </a:r>
          </a:p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reverencia a estas estatuas</a:t>
            </a:r>
          </a:p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 o ídolos y tampoco </a:t>
            </a:r>
          </a:p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les prestas algún servicio</a:t>
            </a:r>
          </a:p>
        </p:txBody>
      </p:sp>
      <p:sp>
        <p:nvSpPr>
          <p:cNvPr id="163" name="ConnectLine"/>
          <p:cNvSpPr/>
          <p:nvPr/>
        </p:nvSpPr>
        <p:spPr>
          <a:xfrm>
            <a:off x="2222574" y="774548"/>
            <a:ext cx="1664400" cy="235600"/>
          </a:xfrm>
          <a:custGeom>
            <a:avLst/>
            <a:gdLst>
              <a:gd name="rtl" fmla="*/ 801724 w 1664400"/>
              <a:gd name="rtt" fmla="*/ -91200 h 235600"/>
              <a:gd name="rtr" fmla="*/ 968924 w 1664400"/>
              <a:gd name="rtb" fmla="*/ 91200 h 235600"/>
            </a:gdLst>
            <a:ahLst/>
            <a:cxnLst/>
            <a:rect l="rtl" b="rtb" t="rtt" r="rtr"/>
            <a:pathLst>
              <a:path h="235600" w="1664400" fill="none">
                <a:moveTo>
                  <a:pt x="1664400" y="0"/>
                </a:moveTo>
                <a:lnTo>
                  <a:pt x="0" y="0"/>
                </a:lnTo>
                <a:lnTo>
                  <a:pt x="0" y="2356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  <p:txBody>
          <a:bodyPr rtlCol="0" tIns="38100" wrap="none" rIns="38100" lIns="38100" bIns="38100" anchor="ctr"/>
          <a:lstStyle/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Si</a:t>
            </a:r>
          </a:p>
        </p:txBody>
      </p:sp>
      <p:sp>
        <p:nvSpPr>
          <p:cNvPr id="164" name="Decision"/>
          <p:cNvSpPr/>
          <p:nvPr/>
        </p:nvSpPr>
        <p:spPr>
          <a:xfrm>
            <a:off x="6044424" y="-4178790"/>
            <a:ext cx="1915200" cy="1039300"/>
          </a:xfrm>
          <a:custGeom>
            <a:avLst/>
            <a:gdLst>
              <a:gd name="connsiteX0" fmla="*/ 0 w 1915200"/>
              <a:gd name="connsiteY0" fmla="*/ 519650 h 1039300"/>
              <a:gd name="connsiteX1" fmla="*/ 957600 w 1915200"/>
              <a:gd name="connsiteY1" fmla="*/ 0 h 1039300"/>
              <a:gd name="connsiteX2" fmla="*/ 1915200 w 1915200"/>
              <a:gd name="connsiteY2" fmla="*/ 519650 h 1039300"/>
              <a:gd name="connsiteX3" fmla="*/ 957600 w 1915200"/>
              <a:gd name="connsiteY3" fmla="*/ 1039300 h 1039300"/>
              <a:gd name="rtl" fmla="*/ 306432 w 1915200"/>
              <a:gd name="rtt" fmla="*/ 187074 h 1039300"/>
              <a:gd name="rtr" fmla="*/ 1608768 w 1915200"/>
              <a:gd name="rtb" fmla="*/ 852226 h 103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rtb" t="rtt" r="rtr"/>
            <a:pathLst>
              <a:path h="1039300" w="1915200" stroke="false">
                <a:moveTo>
                  <a:pt x="957600" y="1039300"/>
                </a:moveTo>
                <a:lnTo>
                  <a:pt x="1915200" y="519650"/>
                </a:lnTo>
                <a:lnTo>
                  <a:pt x="957600" y="0"/>
                </a:lnTo>
                <a:lnTo>
                  <a:pt x="0" y="519650"/>
                </a:lnTo>
                <a:lnTo>
                  <a:pt x="957600" y="1039300"/>
                </a:lnTo>
                <a:close/>
              </a:path>
              <a:path h="1039300" w="1915200" fill="none">
                <a:moveTo>
                  <a:pt x="957600" y="1039300"/>
                </a:moveTo>
                <a:lnTo>
                  <a:pt x="1915200" y="519650"/>
                </a:lnTo>
                <a:lnTo>
                  <a:pt x="957600" y="0"/>
                </a:lnTo>
                <a:lnTo>
                  <a:pt x="0" y="519650"/>
                </a:lnTo>
                <a:lnTo>
                  <a:pt x="957600" y="1039300"/>
                </a:lnTo>
                <a:close/>
              </a:path>
            </a:pathLst>
          </a:custGeom>
          <a:solidFill>
            <a:srgbClr val="FDFF85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836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Reflejar de Jesús </a:t>
            </a:r>
          </a:p>
          <a:p>
            <a:pPr algn="ctr"/>
            <a:r>
              <a:rPr sz="836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nuestro Dios su </a:t>
            </a:r>
          </a:p>
          <a:p>
            <a:pPr algn="ctr"/>
            <a:r>
              <a:rPr sz="836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Santidad y su </a:t>
            </a:r>
          </a:p>
          <a:p>
            <a:pPr algn="ctr"/>
            <a:r>
              <a:rPr sz="836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poder</a:t>
            </a:r>
          </a:p>
        </p:txBody>
      </p:sp>
      <p:sp>
        <p:nvSpPr>
          <p:cNvPr id="165" name="Sub Process"/>
          <p:cNvSpPr/>
          <p:nvPr/>
        </p:nvSpPr>
        <p:spPr>
          <a:xfrm>
            <a:off x="6249624" y="-2494440"/>
            <a:ext cx="1504800" cy="988372"/>
          </a:xfrm>
          <a:custGeom>
            <a:avLst/>
            <a:gdLst>
              <a:gd name="connsiteX0" fmla="*/ 0 w 1504800"/>
              <a:gd name="connsiteY0" fmla="*/ 494186 h 988372"/>
              <a:gd name="connsiteX1" fmla="*/ 752400 w 1504800"/>
              <a:gd name="connsiteY1" fmla="*/ 0 h 988372"/>
              <a:gd name="connsiteX2" fmla="*/ 1504800 w 1504800"/>
              <a:gd name="connsiteY2" fmla="*/ 494186 h 988372"/>
              <a:gd name="connsiteX3" fmla="*/ 752400 w 1504800"/>
              <a:gd name="connsiteY3" fmla="*/ 988372 h 988372"/>
              <a:gd name="rtl" fmla="*/ 114000 w 1504800"/>
              <a:gd name="rtr" fmla="*/ 1390800 w 15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b" t="t" r="rtr"/>
            <a:pathLst>
              <a:path h="988372" w="1504800" stroke="false">
                <a:moveTo>
                  <a:pt x="1504800" y="988372"/>
                </a:moveTo>
                <a:lnTo>
                  <a:pt x="1504800" y="0"/>
                </a:lnTo>
                <a:lnTo>
                  <a:pt x="0" y="0"/>
                </a:lnTo>
                <a:lnTo>
                  <a:pt x="0" y="988372"/>
                </a:lnTo>
                <a:lnTo>
                  <a:pt x="1504800" y="988372"/>
                </a:lnTo>
                <a:close/>
              </a:path>
              <a:path h="988372" w="1504800" fill="none">
                <a:moveTo>
                  <a:pt x="1504800" y="988372"/>
                </a:moveTo>
                <a:lnTo>
                  <a:pt x="1504800" y="0"/>
                </a:lnTo>
                <a:lnTo>
                  <a:pt x="0" y="0"/>
                </a:lnTo>
                <a:lnTo>
                  <a:pt x="0" y="988372"/>
                </a:lnTo>
                <a:lnTo>
                  <a:pt x="1504800" y="988372"/>
                </a:lnTo>
                <a:close/>
                <a:moveTo>
                  <a:pt x="114000" y="988372"/>
                </a:moveTo>
                <a:lnTo>
                  <a:pt x="114000" y="0"/>
                </a:lnTo>
                <a:lnTo>
                  <a:pt x="114000" y="988372"/>
                </a:lnTo>
                <a:close/>
                <a:moveTo>
                  <a:pt x="1390800" y="988372"/>
                </a:moveTo>
                <a:lnTo>
                  <a:pt x="1390800" y="0"/>
                </a:lnTo>
                <a:lnTo>
                  <a:pt x="1390800" y="988372"/>
                </a:lnTo>
                <a:close/>
              </a:path>
            </a:pathLst>
          </a:custGeom>
          <a:solidFill>
            <a:srgbClr val="90D6AB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Nos Preparamos como una novia para recibir a su novio, preocupándose hasta de los más mínimos detalles</a:t>
            </a:r>
          </a:p>
        </p:txBody>
      </p:sp>
      <p:sp>
        <p:nvSpPr>
          <p:cNvPr id="178" name="ConnectLine"/>
          <p:cNvSpPr/>
          <p:nvPr/>
        </p:nvSpPr>
        <p:spPr>
          <a:xfrm>
            <a:off x="2191224" y="-6378040"/>
            <a:ext cx="790400" cy="1535200"/>
          </a:xfrm>
          <a:custGeom>
            <a:avLst/>
            <a:gdLst>
              <a:gd name="rtl" fmla="*/ -505400 w 790400"/>
              <a:gd name="rtt" fmla="*/ 139541 h 1535200"/>
              <a:gd name="rtr" fmla="*/ 505400 w 790400"/>
              <a:gd name="rtb" fmla="*/ 565141 h 1535200"/>
            </a:gdLst>
            <a:ahLst/>
            <a:cxnLst/>
            <a:rect l="rtl" b="rtb" t="rtt" r="rtr"/>
            <a:pathLst>
              <a:path h="1535200" w="790400" fill="none">
                <a:moveTo>
                  <a:pt x="790400" y="0"/>
                </a:moveTo>
                <a:lnTo>
                  <a:pt x="0" y="0"/>
                </a:lnTo>
                <a:lnTo>
                  <a:pt x="0" y="15352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  <p:txBody>
          <a:bodyPr rtlCol="0" tIns="38100" wrap="none" rIns="38100" lIns="38100" bIns="38100" anchor="ctr"/>
          <a:lstStyle/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Si </a:t>
            </a:r>
          </a:p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Hacemos esculturas </a:t>
            </a:r>
          </a:p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o ídolos</a:t>
            </a:r>
          </a:p>
        </p:txBody>
      </p:sp>
      <p:sp>
        <p:nvSpPr>
          <p:cNvPr id="189" name="Decision"/>
          <p:cNvSpPr/>
          <p:nvPr/>
        </p:nvSpPr>
        <p:spPr>
          <a:xfrm>
            <a:off x="3707424" y="6331060"/>
            <a:ext cx="2386400" cy="1805000"/>
          </a:xfrm>
          <a:custGeom>
            <a:avLst/>
            <a:gdLst>
              <a:gd name="connsiteX0" fmla="*/ 0 w 2386400"/>
              <a:gd name="connsiteY0" fmla="*/ 902500 h 1805000"/>
              <a:gd name="connsiteX1" fmla="*/ 1193200 w 2386400"/>
              <a:gd name="connsiteY1" fmla="*/ 0 h 1805000"/>
              <a:gd name="connsiteX2" fmla="*/ 2386400 w 2386400"/>
              <a:gd name="connsiteY2" fmla="*/ 902500 h 1805000"/>
              <a:gd name="connsiteX3" fmla="*/ 1193200 w 2386400"/>
              <a:gd name="connsiteY3" fmla="*/ 1805000 h 1805000"/>
              <a:gd name="rtl" fmla="*/ 381824 w 2386400"/>
              <a:gd name="rtt" fmla="*/ 324900 h 1805000"/>
              <a:gd name="rtr" fmla="*/ 2004576 w 2386400"/>
              <a:gd name="rtb" fmla="*/ 1480100 h 18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rtb" t="rtt" r="rtr"/>
            <a:pathLst>
              <a:path h="1805000" w="2386400" stroke="false">
                <a:moveTo>
                  <a:pt x="1193200" y="1805000"/>
                </a:moveTo>
                <a:lnTo>
                  <a:pt x="2386400" y="902500"/>
                </a:lnTo>
                <a:lnTo>
                  <a:pt x="1193200" y="0"/>
                </a:lnTo>
                <a:lnTo>
                  <a:pt x="0" y="902500"/>
                </a:lnTo>
                <a:lnTo>
                  <a:pt x="1193200" y="1805000"/>
                </a:lnTo>
                <a:close/>
              </a:path>
              <a:path h="1805000" w="2386400" fill="none">
                <a:moveTo>
                  <a:pt x="1193200" y="1805000"/>
                </a:moveTo>
                <a:lnTo>
                  <a:pt x="2386400" y="902500"/>
                </a:lnTo>
                <a:lnTo>
                  <a:pt x="1193200" y="0"/>
                </a:lnTo>
                <a:lnTo>
                  <a:pt x="0" y="902500"/>
                </a:lnTo>
                <a:lnTo>
                  <a:pt x="1193200" y="1805000"/>
                </a:lnTo>
                <a:close/>
              </a:path>
            </a:pathLst>
          </a:custGeom>
          <a:solidFill>
            <a:srgbClr val="FDFF85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760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Nace un vivo deseo de encuartelarse en las filas de Jesús a sus hijos, nietos e inclusive a sus enemigos; tomando de ejemplo los que eliminarón los ídolos e imagenes</a:t>
            </a:r>
          </a:p>
        </p:txBody>
      </p:sp>
      <p:sp>
        <p:nvSpPr>
          <p:cNvPr id="190" name="Data"/>
          <p:cNvSpPr/>
          <p:nvPr/>
        </p:nvSpPr>
        <p:spPr>
          <a:xfrm>
            <a:off x="1530024" y="6962840"/>
            <a:ext cx="1580800" cy="541439"/>
          </a:xfrm>
          <a:custGeom>
            <a:avLst/>
            <a:gdLst>
              <a:gd name="connsiteX0" fmla="*/ 67680 w 1580800"/>
              <a:gd name="connsiteY0" fmla="*/ 270720 h 541439"/>
              <a:gd name="connsiteX1" fmla="*/ 790400 w 1580800"/>
              <a:gd name="connsiteY1" fmla="*/ 0 h 541439"/>
              <a:gd name="connsiteX2" fmla="*/ 1513122 w 1580800"/>
              <a:gd name="connsiteY2" fmla="*/ 270720 h 541439"/>
              <a:gd name="connsiteX3" fmla="*/ 790400 w 1580800"/>
              <a:gd name="connsiteY3" fmla="*/ 541439 h 541439"/>
              <a:gd name="rtl" fmla="*/ 135360 w 1580800"/>
              <a:gd name="rtr" fmla="*/ 1445440 w 158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b" t="t" r="rtr"/>
            <a:pathLst>
              <a:path h="541439" w="1580800" stroke="false">
                <a:moveTo>
                  <a:pt x="1445444" y="541439"/>
                </a:moveTo>
                <a:lnTo>
                  <a:pt x="1580800" y="0"/>
                </a:lnTo>
                <a:lnTo>
                  <a:pt x="135360" y="0"/>
                </a:lnTo>
                <a:lnTo>
                  <a:pt x="0" y="541439"/>
                </a:lnTo>
                <a:lnTo>
                  <a:pt x="1445444" y="541439"/>
                </a:lnTo>
                <a:close/>
              </a:path>
              <a:path h="541439" w="1580800" fill="none">
                <a:moveTo>
                  <a:pt x="1445444" y="541439"/>
                </a:moveTo>
                <a:lnTo>
                  <a:pt x="1580800" y="0"/>
                </a:lnTo>
                <a:lnTo>
                  <a:pt x="135360" y="0"/>
                </a:lnTo>
                <a:lnTo>
                  <a:pt x="0" y="541439"/>
                </a:lnTo>
                <a:lnTo>
                  <a:pt x="1445444" y="541439"/>
                </a:lnTo>
                <a:close/>
              </a:path>
            </a:pathLst>
          </a:custGeom>
          <a:solidFill>
            <a:srgbClr val="CBCBCB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Sus hijos, nietos e inclusive sus enemigos</a:t>
            </a:r>
          </a:p>
        </p:txBody>
      </p:sp>
      <p:sp>
        <p:nvSpPr>
          <p:cNvPr id="191" name="ConnectLine"/>
          <p:cNvSpPr/>
          <p:nvPr/>
        </p:nvSpPr>
        <p:spPr>
          <a:xfrm>
            <a:off x="3043146" y="7233560"/>
            <a:ext cx="661200" cy="7600"/>
          </a:xfrm>
          <a:custGeom>
            <a:avLst/>
            <a:gdLst/>
            <a:ahLst/>
            <a:cxnLst/>
            <a:rect l="l" b="b" t="t" r="r"/>
            <a:pathLst>
              <a:path h="7600" w="661200" fill="none">
                <a:moveTo>
                  <a:pt x="0" y="0"/>
                </a:moveTo>
                <a:lnTo>
                  <a:pt x="661200" y="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193" name="ConnectLine"/>
          <p:cNvSpPr/>
          <p:nvPr/>
        </p:nvSpPr>
        <p:spPr>
          <a:xfrm>
            <a:off x="4900624" y="8136060"/>
            <a:ext cx="7600" cy="744800"/>
          </a:xfrm>
          <a:custGeom>
            <a:avLst/>
            <a:gdLst>
              <a:gd name="rtl" fmla="*/ -718200 w 7600"/>
              <a:gd name="rtt" fmla="*/ 159600 h 744800"/>
              <a:gd name="rtr" fmla="*/ 718200 w 7600"/>
              <a:gd name="rtb" fmla="*/ 585200 h 744800"/>
            </a:gdLst>
            <a:ahLst/>
            <a:cxnLst/>
            <a:rect l="rtl" b="rtb" t="rtt" r="rtr"/>
            <a:pathLst>
              <a:path h="744800" w="7600" fill="none">
                <a:moveTo>
                  <a:pt x="0" y="0"/>
                </a:moveTo>
                <a:lnTo>
                  <a:pt x="0" y="7448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  <p:txBody>
          <a:bodyPr rtlCol="0" tIns="38100" wrap="none" rIns="38100" lIns="38100" bIns="38100" anchor="ctr"/>
          <a:lstStyle/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Sí en alguna persona el deseo </a:t>
            </a:r>
          </a:p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de encuartelarse</a:t>
            </a:r>
          </a:p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en la s filas de Jesús</a:t>
            </a:r>
          </a:p>
        </p:txBody>
      </p:sp>
      <p:sp>
        <p:nvSpPr>
          <p:cNvPr id="194" name="Process"/>
          <p:cNvSpPr/>
          <p:nvPr/>
        </p:nvSpPr>
        <p:spPr>
          <a:xfrm>
            <a:off x="3707424" y="8877060"/>
            <a:ext cx="2386400" cy="433200"/>
          </a:xfrm>
          <a:custGeom>
            <a:avLst/>
            <a:gdLst>
              <a:gd name="connsiteX0" fmla="*/ 0 w 2386400"/>
              <a:gd name="connsiteY0" fmla="*/ 216600 h 433200"/>
              <a:gd name="connsiteX1" fmla="*/ 1193200 w 2386400"/>
              <a:gd name="connsiteY1" fmla="*/ 0 h 433200"/>
              <a:gd name="connsiteX2" fmla="*/ 2386400 w 2386400"/>
              <a:gd name="connsiteY2" fmla="*/ 216600 h 433200"/>
              <a:gd name="connsiteX3" fmla="*/ 1193200 w 2386400"/>
              <a:gd name="connsiteY3" fmla="*/ 433200 h 43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b="b" t="t" r="r"/>
            <a:pathLst>
              <a:path h="433200" w="2386400" stroke="false">
                <a:moveTo>
                  <a:pt x="2386400" y="433200"/>
                </a:moveTo>
                <a:lnTo>
                  <a:pt x="2386400" y="0"/>
                </a:lnTo>
                <a:lnTo>
                  <a:pt x="0" y="0"/>
                </a:lnTo>
                <a:lnTo>
                  <a:pt x="0" y="433200"/>
                </a:lnTo>
                <a:lnTo>
                  <a:pt x="2386400" y="433200"/>
                </a:lnTo>
                <a:close/>
              </a:path>
              <a:path h="433200" w="2386400" fill="none">
                <a:moveTo>
                  <a:pt x="2386400" y="433200"/>
                </a:moveTo>
                <a:lnTo>
                  <a:pt x="2386400" y="0"/>
                </a:lnTo>
                <a:lnTo>
                  <a:pt x="0" y="0"/>
                </a:lnTo>
                <a:lnTo>
                  <a:pt x="0" y="433200"/>
                </a:lnTo>
                <a:lnTo>
                  <a:pt x="2386400" y="433200"/>
                </a:lnTo>
                <a:close/>
              </a:path>
            </a:pathLst>
          </a:custGeom>
          <a:solidFill>
            <a:srgbClr val="90D6AB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Aborrecen la iniquidad y la locura</a:t>
            </a:r>
          </a:p>
        </p:txBody>
      </p:sp>
      <p:sp>
        <p:nvSpPr>
          <p:cNvPr id="198" name="Sub Process"/>
          <p:cNvSpPr/>
          <p:nvPr/>
        </p:nvSpPr>
        <p:spPr>
          <a:xfrm>
            <a:off x="3707424" y="9588420"/>
            <a:ext cx="2386400" cy="506920"/>
          </a:xfrm>
          <a:custGeom>
            <a:avLst/>
            <a:gdLst>
              <a:gd name="connsiteX0" fmla="*/ 0 w 2386400"/>
              <a:gd name="connsiteY0" fmla="*/ 253460 h 506920"/>
              <a:gd name="connsiteX1" fmla="*/ 1193200 w 2386400"/>
              <a:gd name="connsiteY1" fmla="*/ 0 h 506920"/>
              <a:gd name="connsiteX2" fmla="*/ 2386400 w 2386400"/>
              <a:gd name="connsiteY2" fmla="*/ 253460 h 506920"/>
              <a:gd name="connsiteX3" fmla="*/ 1193200 w 2386400"/>
              <a:gd name="connsiteY3" fmla="*/ 506920 h 506920"/>
              <a:gd name="rtl" fmla="*/ 114000 w 2386400"/>
              <a:gd name="rtr" fmla="*/ 2272400 w 23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b" t="t" r="rtr"/>
            <a:pathLst>
              <a:path h="506920" w="2386400" stroke="false">
                <a:moveTo>
                  <a:pt x="2386400" y="506920"/>
                </a:moveTo>
                <a:lnTo>
                  <a:pt x="2386400" y="0"/>
                </a:lnTo>
                <a:lnTo>
                  <a:pt x="0" y="0"/>
                </a:lnTo>
                <a:lnTo>
                  <a:pt x="0" y="506920"/>
                </a:lnTo>
                <a:lnTo>
                  <a:pt x="2386400" y="506920"/>
                </a:lnTo>
                <a:close/>
              </a:path>
              <a:path h="506920" w="2386400" fill="none">
                <a:moveTo>
                  <a:pt x="2386400" y="506920"/>
                </a:moveTo>
                <a:lnTo>
                  <a:pt x="2386400" y="0"/>
                </a:lnTo>
                <a:lnTo>
                  <a:pt x="0" y="0"/>
                </a:lnTo>
                <a:lnTo>
                  <a:pt x="0" y="506920"/>
                </a:lnTo>
                <a:lnTo>
                  <a:pt x="2386400" y="506920"/>
                </a:lnTo>
                <a:close/>
                <a:moveTo>
                  <a:pt x="114000" y="506920"/>
                </a:moveTo>
                <a:lnTo>
                  <a:pt x="114000" y="0"/>
                </a:lnTo>
                <a:lnTo>
                  <a:pt x="114000" y="506920"/>
                </a:lnTo>
                <a:close/>
                <a:moveTo>
                  <a:pt x="2272400" y="506920"/>
                </a:moveTo>
                <a:lnTo>
                  <a:pt x="2272400" y="0"/>
                </a:lnTo>
                <a:lnTo>
                  <a:pt x="2272400" y="506920"/>
                </a:lnTo>
                <a:close/>
              </a:path>
            </a:pathLst>
          </a:custGeom>
          <a:solidFill>
            <a:srgbClr val="90D6AB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crea los medios necesarios para que sus sentidos puedan trabajar en misericordia, bondad, justicia</a:t>
            </a:r>
          </a:p>
        </p:txBody>
      </p:sp>
      <p:sp>
        <p:nvSpPr>
          <p:cNvPr id="209" name="Process"/>
          <p:cNvSpPr/>
          <p:nvPr/>
        </p:nvSpPr>
        <p:spPr>
          <a:xfrm>
            <a:off x="3707424" y="10465840"/>
            <a:ext cx="2386400" cy="506920"/>
          </a:xfrm>
          <a:custGeom>
            <a:avLst/>
            <a:gdLst>
              <a:gd name="connsiteX0" fmla="*/ 0 w 2386400"/>
              <a:gd name="connsiteY0" fmla="*/ 253460 h 506920"/>
              <a:gd name="connsiteX1" fmla="*/ 1193200 w 2386400"/>
              <a:gd name="connsiteY1" fmla="*/ 0 h 506920"/>
              <a:gd name="connsiteX2" fmla="*/ 2386400 w 2386400"/>
              <a:gd name="connsiteY2" fmla="*/ 253460 h 506920"/>
              <a:gd name="connsiteX3" fmla="*/ 1193200 w 2386400"/>
              <a:gd name="connsiteY3" fmla="*/ 506920 h 506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b="b" t="t" r="r"/>
            <a:pathLst>
              <a:path h="506920" w="2386400" stroke="false">
                <a:moveTo>
                  <a:pt x="2386400" y="506920"/>
                </a:moveTo>
                <a:lnTo>
                  <a:pt x="2386400" y="0"/>
                </a:lnTo>
                <a:lnTo>
                  <a:pt x="0" y="0"/>
                </a:lnTo>
                <a:lnTo>
                  <a:pt x="0" y="506920"/>
                </a:lnTo>
                <a:lnTo>
                  <a:pt x="2386400" y="506920"/>
                </a:lnTo>
                <a:close/>
              </a:path>
              <a:path h="506920" w="2386400" fill="none">
                <a:moveTo>
                  <a:pt x="2386400" y="506920"/>
                </a:moveTo>
                <a:lnTo>
                  <a:pt x="2386400" y="0"/>
                </a:lnTo>
                <a:lnTo>
                  <a:pt x="0" y="0"/>
                </a:lnTo>
                <a:lnTo>
                  <a:pt x="0" y="506920"/>
                </a:lnTo>
                <a:lnTo>
                  <a:pt x="2386400" y="506920"/>
                </a:lnTo>
                <a:close/>
              </a:path>
            </a:pathLst>
          </a:custGeom>
          <a:solidFill>
            <a:srgbClr val="90D6AB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Se ama y se guarda los mandamientos de Dios</a:t>
            </a:r>
          </a:p>
        </p:txBody>
      </p:sp>
      <p:sp>
        <p:nvSpPr>
          <p:cNvPr id="213" name="ConnectLine"/>
          <p:cNvSpPr/>
          <p:nvPr/>
        </p:nvSpPr>
        <p:spPr>
          <a:xfrm>
            <a:off x="4900624" y="9310260"/>
            <a:ext cx="7600" cy="273600"/>
          </a:xfrm>
          <a:custGeom>
            <a:avLst/>
            <a:gdLst/>
            <a:ahLst/>
            <a:cxnLst/>
            <a:rect l="l" b="b" t="t" r="r"/>
            <a:pathLst>
              <a:path h="273600" w="7600" fill="none">
                <a:moveTo>
                  <a:pt x="0" y="0"/>
                </a:moveTo>
                <a:lnTo>
                  <a:pt x="0" y="2736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215" name="ConnectLine"/>
          <p:cNvSpPr/>
          <p:nvPr/>
        </p:nvSpPr>
        <p:spPr>
          <a:xfrm>
            <a:off x="4900624" y="10095340"/>
            <a:ext cx="7600" cy="364800"/>
          </a:xfrm>
          <a:custGeom>
            <a:avLst/>
            <a:gdLst/>
            <a:ahLst/>
            <a:cxnLst/>
            <a:rect l="l" b="b" t="t" r="r"/>
            <a:pathLst>
              <a:path h="364800" w="7600" fill="none">
                <a:moveTo>
                  <a:pt x="0" y="0"/>
                </a:moveTo>
                <a:lnTo>
                  <a:pt x="0" y="3648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</p:sp>
      <p:pic>
        <p:nvPicPr>
          <p:cNvPr id="216" name="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46024" y="11455360"/>
            <a:ext cx="1330000" cy="1330000"/>
          </a:xfrm>
          <a:prstGeom prst="rect">
            <a:avLst/>
          </a:prstGeom>
        </p:spPr>
      </p:pic>
      <p:sp>
        <p:nvSpPr>
          <p:cNvPr id="218" name=""/>
          <p:cNvSpPr/>
          <p:nvPr/>
        </p:nvSpPr>
        <p:spPr>
          <a:xfrm>
            <a:off x="2256865" y="12485776"/>
            <a:ext cx="3977559" cy="204584"/>
          </a:xfrm>
          <a:custGeom>
            <a:avLst/>
            <a:gdLst/>
            <a:ahLst/>
            <a:cxnLst/>
            <a:rect l="l" b="b" t="t" r="r"/>
            <a:pathLst>
              <a:path h="204584" w="3977559" stroke="false">
                <a:moveTo>
                  <a:pt x="0" y="201289"/>
                </a:moveTo>
                <a:lnTo>
                  <a:pt x="0" y="0"/>
                </a:lnTo>
                <a:lnTo>
                  <a:pt x="26637" y="0"/>
                </a:lnTo>
                <a:lnTo>
                  <a:pt x="26637" y="177535"/>
                </a:lnTo>
                <a:lnTo>
                  <a:pt x="125771" y="177535"/>
                </a:lnTo>
                <a:lnTo>
                  <a:pt x="125771" y="201289"/>
                </a:lnTo>
                <a:lnTo>
                  <a:pt x="0" y="201289"/>
                </a:lnTo>
                <a:close/>
                <a:moveTo>
                  <a:pt x="148341" y="128380"/>
                </a:moveTo>
                <a:cubicBezTo>
                  <a:pt x="148341" y="101376"/>
                  <a:pt x="155847" y="81376"/>
                  <a:pt x="170859" y="68378"/>
                </a:cubicBezTo>
                <a:cubicBezTo>
                  <a:pt x="183399" y="57576"/>
                  <a:pt x="198686" y="52176"/>
                  <a:pt x="216719" y="52176"/>
                </a:cubicBezTo>
                <a:cubicBezTo>
                  <a:pt x="236765" y="52176"/>
                  <a:pt x="253150" y="58744"/>
                  <a:pt x="265874" y="71879"/>
                </a:cubicBezTo>
                <a:cubicBezTo>
                  <a:pt x="278598" y="85014"/>
                  <a:pt x="284959" y="103162"/>
                  <a:pt x="284959" y="126320"/>
                </a:cubicBezTo>
                <a:cubicBezTo>
                  <a:pt x="284959" y="145086"/>
                  <a:pt x="282145" y="159845"/>
                  <a:pt x="276515" y="170601"/>
                </a:cubicBezTo>
                <a:cubicBezTo>
                  <a:pt x="270885" y="181357"/>
                  <a:pt x="262693" y="189710"/>
                  <a:pt x="251938" y="195659"/>
                </a:cubicBezTo>
                <a:cubicBezTo>
                  <a:pt x="241182" y="201609"/>
                  <a:pt x="229442" y="204584"/>
                  <a:pt x="216719" y="204584"/>
                </a:cubicBezTo>
                <a:cubicBezTo>
                  <a:pt x="196306" y="204584"/>
                  <a:pt x="179807" y="198039"/>
                  <a:pt x="167221" y="184949"/>
                </a:cubicBezTo>
                <a:cubicBezTo>
                  <a:pt x="154634" y="171860"/>
                  <a:pt x="148341" y="153003"/>
                  <a:pt x="148341" y="128380"/>
                </a:cubicBezTo>
                <a:close/>
                <a:moveTo>
                  <a:pt x="173742" y="128380"/>
                </a:moveTo>
                <a:cubicBezTo>
                  <a:pt x="173742" y="147053"/>
                  <a:pt x="177816" y="161036"/>
                  <a:pt x="185963" y="170327"/>
                </a:cubicBezTo>
                <a:cubicBezTo>
                  <a:pt x="194109" y="179618"/>
                  <a:pt x="204361" y="184263"/>
                  <a:pt x="216719" y="184263"/>
                </a:cubicBezTo>
                <a:cubicBezTo>
                  <a:pt x="228985" y="184263"/>
                  <a:pt x="239191" y="179595"/>
                  <a:pt x="247337" y="170257"/>
                </a:cubicBezTo>
                <a:cubicBezTo>
                  <a:pt x="255485" y="160921"/>
                  <a:pt x="259557" y="146687"/>
                  <a:pt x="259557" y="127556"/>
                </a:cubicBezTo>
                <a:cubicBezTo>
                  <a:pt x="259557" y="109524"/>
                  <a:pt x="255462" y="95862"/>
                  <a:pt x="247269" y="86571"/>
                </a:cubicBezTo>
                <a:cubicBezTo>
                  <a:pt x="239076" y="77280"/>
                  <a:pt x="228893" y="72634"/>
                  <a:pt x="216719" y="72634"/>
                </a:cubicBezTo>
                <a:cubicBezTo>
                  <a:pt x="204361" y="72634"/>
                  <a:pt x="194109" y="77257"/>
                  <a:pt x="185963" y="86502"/>
                </a:cubicBezTo>
                <a:cubicBezTo>
                  <a:pt x="177816" y="95747"/>
                  <a:pt x="173742" y="109707"/>
                  <a:pt x="173742" y="128380"/>
                </a:cubicBezTo>
                <a:close/>
                <a:moveTo>
                  <a:pt x="307254" y="157763"/>
                </a:moveTo>
                <a:lnTo>
                  <a:pt x="331694" y="153918"/>
                </a:lnTo>
                <a:cubicBezTo>
                  <a:pt x="333068" y="163713"/>
                  <a:pt x="336890" y="171219"/>
                  <a:pt x="343160" y="176436"/>
                </a:cubicBezTo>
                <a:cubicBezTo>
                  <a:pt x="349430" y="181654"/>
                  <a:pt x="358195" y="184263"/>
                  <a:pt x="369453" y="184263"/>
                </a:cubicBezTo>
                <a:cubicBezTo>
                  <a:pt x="380804" y="184263"/>
                  <a:pt x="389226" y="181952"/>
                  <a:pt x="394717" y="177329"/>
                </a:cubicBezTo>
                <a:cubicBezTo>
                  <a:pt x="400210" y="172706"/>
                  <a:pt x="402956" y="167283"/>
                  <a:pt x="402956" y="161058"/>
                </a:cubicBezTo>
                <a:cubicBezTo>
                  <a:pt x="402956" y="155475"/>
                  <a:pt x="400530" y="151081"/>
                  <a:pt x="395679" y="147877"/>
                </a:cubicBezTo>
                <a:cubicBezTo>
                  <a:pt x="392292" y="145681"/>
                  <a:pt x="383871" y="142888"/>
                  <a:pt x="370415" y="139502"/>
                </a:cubicBezTo>
                <a:cubicBezTo>
                  <a:pt x="352290" y="134925"/>
                  <a:pt x="339727" y="130965"/>
                  <a:pt x="332724" y="127625"/>
                </a:cubicBezTo>
                <a:cubicBezTo>
                  <a:pt x="325722" y="124284"/>
                  <a:pt x="320413" y="119661"/>
                  <a:pt x="316797" y="113757"/>
                </a:cubicBezTo>
                <a:cubicBezTo>
                  <a:pt x="313182" y="107853"/>
                  <a:pt x="311374" y="101331"/>
                  <a:pt x="311374" y="94191"/>
                </a:cubicBezTo>
                <a:cubicBezTo>
                  <a:pt x="311374" y="87692"/>
                  <a:pt x="312861" y="81673"/>
                  <a:pt x="315836" y="76135"/>
                </a:cubicBezTo>
                <a:cubicBezTo>
                  <a:pt x="318811" y="70597"/>
                  <a:pt x="322862" y="65998"/>
                  <a:pt x="327988" y="62336"/>
                </a:cubicBezTo>
                <a:cubicBezTo>
                  <a:pt x="331832" y="59499"/>
                  <a:pt x="337072" y="57096"/>
                  <a:pt x="343709" y="55128"/>
                </a:cubicBezTo>
                <a:cubicBezTo>
                  <a:pt x="350346" y="53160"/>
                  <a:pt x="357462" y="52176"/>
                  <a:pt x="365060" y="52176"/>
                </a:cubicBezTo>
                <a:cubicBezTo>
                  <a:pt x="376502" y="52176"/>
                  <a:pt x="386548" y="53823"/>
                  <a:pt x="395198" y="57119"/>
                </a:cubicBezTo>
                <a:cubicBezTo>
                  <a:pt x="403848" y="60414"/>
                  <a:pt x="410233" y="64876"/>
                  <a:pt x="414352" y="70506"/>
                </a:cubicBezTo>
                <a:cubicBezTo>
                  <a:pt x="418471" y="76135"/>
                  <a:pt x="421309" y="83665"/>
                  <a:pt x="422865" y="93092"/>
                </a:cubicBezTo>
                <a:lnTo>
                  <a:pt x="398699" y="96388"/>
                </a:lnTo>
                <a:cubicBezTo>
                  <a:pt x="397601" y="88882"/>
                  <a:pt x="394420" y="83024"/>
                  <a:pt x="389156" y="78813"/>
                </a:cubicBezTo>
                <a:cubicBezTo>
                  <a:pt x="383893" y="74602"/>
                  <a:pt x="376456" y="72497"/>
                  <a:pt x="366844" y="72497"/>
                </a:cubicBezTo>
                <a:cubicBezTo>
                  <a:pt x="355495" y="72497"/>
                  <a:pt x="347393" y="74373"/>
                  <a:pt x="342542" y="78126"/>
                </a:cubicBezTo>
                <a:cubicBezTo>
                  <a:pt x="337690" y="81879"/>
                  <a:pt x="335265" y="86273"/>
                  <a:pt x="335265" y="91308"/>
                </a:cubicBezTo>
                <a:cubicBezTo>
                  <a:pt x="335265" y="94511"/>
                  <a:pt x="336272" y="97395"/>
                  <a:pt x="338285" y="99957"/>
                </a:cubicBezTo>
                <a:cubicBezTo>
                  <a:pt x="340299" y="102612"/>
                  <a:pt x="343457" y="104809"/>
                  <a:pt x="347759" y="106548"/>
                </a:cubicBezTo>
                <a:cubicBezTo>
                  <a:pt x="350231" y="107464"/>
                  <a:pt x="357508" y="109569"/>
                  <a:pt x="369591" y="112865"/>
                </a:cubicBezTo>
                <a:cubicBezTo>
                  <a:pt x="387074" y="117532"/>
                  <a:pt x="399271" y="121355"/>
                  <a:pt x="406183" y="124329"/>
                </a:cubicBezTo>
                <a:cubicBezTo>
                  <a:pt x="413093" y="127305"/>
                  <a:pt x="418517" y="131630"/>
                  <a:pt x="422453" y="137305"/>
                </a:cubicBezTo>
                <a:cubicBezTo>
                  <a:pt x="426389" y="142980"/>
                  <a:pt x="428357" y="150029"/>
                  <a:pt x="428357" y="158449"/>
                </a:cubicBezTo>
                <a:cubicBezTo>
                  <a:pt x="428357" y="166688"/>
                  <a:pt x="425954" y="174446"/>
                  <a:pt x="421149" y="181723"/>
                </a:cubicBezTo>
                <a:cubicBezTo>
                  <a:pt x="416343" y="189000"/>
                  <a:pt x="409409" y="194629"/>
                  <a:pt x="400347" y="198612"/>
                </a:cubicBezTo>
                <a:cubicBezTo>
                  <a:pt x="391285" y="202593"/>
                  <a:pt x="381033" y="204584"/>
                  <a:pt x="369591" y="204584"/>
                </a:cubicBezTo>
                <a:cubicBezTo>
                  <a:pt x="350643" y="204584"/>
                  <a:pt x="336203" y="200648"/>
                  <a:pt x="326271" y="192776"/>
                </a:cubicBezTo>
                <a:cubicBezTo>
                  <a:pt x="316339" y="184903"/>
                  <a:pt x="310001" y="173233"/>
                  <a:pt x="307254" y="157763"/>
                </a:cubicBezTo>
                <a:close/>
                <a:moveTo>
                  <a:pt x="533098" y="201289"/>
                </a:moveTo>
                <a:lnTo>
                  <a:pt x="533098" y="0"/>
                </a:lnTo>
                <a:lnTo>
                  <a:pt x="602438" y="0"/>
                </a:lnTo>
                <a:cubicBezTo>
                  <a:pt x="618090" y="0"/>
                  <a:pt x="630035" y="961"/>
                  <a:pt x="638274" y="2883"/>
                </a:cubicBezTo>
                <a:cubicBezTo>
                  <a:pt x="649808" y="5538"/>
                  <a:pt x="659647" y="10344"/>
                  <a:pt x="667795" y="17300"/>
                </a:cubicBezTo>
                <a:cubicBezTo>
                  <a:pt x="678412" y="26271"/>
                  <a:pt x="686354" y="37736"/>
                  <a:pt x="691617" y="51695"/>
                </a:cubicBezTo>
                <a:cubicBezTo>
                  <a:pt x="696880" y="65655"/>
                  <a:pt x="699512" y="81605"/>
                  <a:pt x="699512" y="99546"/>
                </a:cubicBezTo>
                <a:cubicBezTo>
                  <a:pt x="699512" y="114832"/>
                  <a:pt x="697727" y="128380"/>
                  <a:pt x="694157" y="140188"/>
                </a:cubicBezTo>
                <a:cubicBezTo>
                  <a:pt x="690587" y="151996"/>
                  <a:pt x="686010" y="161768"/>
                  <a:pt x="680426" y="169503"/>
                </a:cubicBezTo>
                <a:cubicBezTo>
                  <a:pt x="674843" y="177237"/>
                  <a:pt x="668732" y="183325"/>
                  <a:pt x="662096" y="187764"/>
                </a:cubicBezTo>
                <a:cubicBezTo>
                  <a:pt x="655460" y="192204"/>
                  <a:pt x="647450" y="195568"/>
                  <a:pt x="638068" y="197856"/>
                </a:cubicBezTo>
                <a:cubicBezTo>
                  <a:pt x="628686" y="200144"/>
                  <a:pt x="617907" y="201289"/>
                  <a:pt x="605733" y="201289"/>
                </a:cubicBezTo>
                <a:lnTo>
                  <a:pt x="533098" y="201289"/>
                </a:lnTo>
                <a:close/>
                <a:moveTo>
                  <a:pt x="559735" y="177535"/>
                </a:moveTo>
                <a:lnTo>
                  <a:pt x="602712" y="177535"/>
                </a:lnTo>
                <a:cubicBezTo>
                  <a:pt x="615985" y="177535"/>
                  <a:pt x="626397" y="176299"/>
                  <a:pt x="633949" y="173828"/>
                </a:cubicBezTo>
                <a:cubicBezTo>
                  <a:pt x="641501" y="171356"/>
                  <a:pt x="647519" y="167878"/>
                  <a:pt x="652004" y="163392"/>
                </a:cubicBezTo>
                <a:cubicBezTo>
                  <a:pt x="658320" y="157077"/>
                  <a:pt x="663241" y="148587"/>
                  <a:pt x="666765" y="137923"/>
                </a:cubicBezTo>
                <a:cubicBezTo>
                  <a:pt x="670289" y="127258"/>
                  <a:pt x="672051" y="114329"/>
                  <a:pt x="672051" y="99134"/>
                </a:cubicBezTo>
                <a:cubicBezTo>
                  <a:pt x="672051" y="78081"/>
                  <a:pt x="668596" y="61902"/>
                  <a:pt x="661684" y="50597"/>
                </a:cubicBezTo>
                <a:cubicBezTo>
                  <a:pt x="654773" y="39292"/>
                  <a:pt x="646375" y="31717"/>
                  <a:pt x="636489" y="27873"/>
                </a:cubicBezTo>
                <a:cubicBezTo>
                  <a:pt x="629349" y="25127"/>
                  <a:pt x="617861" y="23754"/>
                  <a:pt x="602026" y="23754"/>
                </a:cubicBezTo>
                <a:lnTo>
                  <a:pt x="559735" y="23754"/>
                </a:lnTo>
                <a:lnTo>
                  <a:pt x="559735" y="177535"/>
                </a:lnTo>
                <a:close/>
                <a:moveTo>
                  <a:pt x="735278" y="28422"/>
                </a:moveTo>
                <a:lnTo>
                  <a:pt x="735278" y="0"/>
                </a:lnTo>
                <a:lnTo>
                  <a:pt x="759992" y="0"/>
                </a:lnTo>
                <a:lnTo>
                  <a:pt x="759992" y="28422"/>
                </a:lnTo>
                <a:lnTo>
                  <a:pt x="735278" y="28422"/>
                </a:lnTo>
                <a:close/>
                <a:moveTo>
                  <a:pt x="735278" y="201289"/>
                </a:moveTo>
                <a:lnTo>
                  <a:pt x="735278" y="55471"/>
                </a:lnTo>
                <a:lnTo>
                  <a:pt x="759992" y="55471"/>
                </a:lnTo>
                <a:lnTo>
                  <a:pt x="759992" y="201289"/>
                </a:lnTo>
                <a:lnTo>
                  <a:pt x="735278" y="201289"/>
                </a:lnTo>
                <a:close/>
                <a:moveTo>
                  <a:pt x="888159" y="154330"/>
                </a:moveTo>
                <a:lnTo>
                  <a:pt x="913702" y="157489"/>
                </a:lnTo>
                <a:cubicBezTo>
                  <a:pt x="909674" y="172409"/>
                  <a:pt x="902211" y="183988"/>
                  <a:pt x="891320" y="192227"/>
                </a:cubicBezTo>
                <a:cubicBezTo>
                  <a:pt x="880430" y="200465"/>
                  <a:pt x="866514" y="204584"/>
                  <a:pt x="849581" y="204584"/>
                </a:cubicBezTo>
                <a:cubicBezTo>
                  <a:pt x="828248" y="204584"/>
                  <a:pt x="811338" y="198016"/>
                  <a:pt x="798844" y="184881"/>
                </a:cubicBezTo>
                <a:cubicBezTo>
                  <a:pt x="786349" y="171746"/>
                  <a:pt x="780102" y="153324"/>
                  <a:pt x="780102" y="129616"/>
                </a:cubicBezTo>
                <a:cubicBezTo>
                  <a:pt x="780102" y="105084"/>
                  <a:pt x="786418" y="86044"/>
                  <a:pt x="799049" y="72497"/>
                </a:cubicBezTo>
                <a:cubicBezTo>
                  <a:pt x="811680" y="58949"/>
                  <a:pt x="828066" y="52176"/>
                  <a:pt x="848206" y="52176"/>
                </a:cubicBezTo>
                <a:cubicBezTo>
                  <a:pt x="867700" y="52176"/>
                  <a:pt x="883629" y="58812"/>
                  <a:pt x="895987" y="72085"/>
                </a:cubicBezTo>
                <a:cubicBezTo>
                  <a:pt x="908344" y="85358"/>
                  <a:pt x="914523" y="104031"/>
                  <a:pt x="914523" y="128106"/>
                </a:cubicBezTo>
                <a:cubicBezTo>
                  <a:pt x="914523" y="129570"/>
                  <a:pt x="914478" y="131767"/>
                  <a:pt x="914386" y="134696"/>
                </a:cubicBezTo>
                <a:lnTo>
                  <a:pt x="805638" y="134696"/>
                </a:lnTo>
                <a:cubicBezTo>
                  <a:pt x="806558" y="150715"/>
                  <a:pt x="811087" y="162980"/>
                  <a:pt x="819234" y="171493"/>
                </a:cubicBezTo>
                <a:cubicBezTo>
                  <a:pt x="827382" y="180007"/>
                  <a:pt x="837543" y="184263"/>
                  <a:pt x="849718" y="184263"/>
                </a:cubicBezTo>
                <a:cubicBezTo>
                  <a:pt x="858777" y="184263"/>
                  <a:pt x="866514" y="181883"/>
                  <a:pt x="872921" y="177123"/>
                </a:cubicBezTo>
                <a:cubicBezTo>
                  <a:pt x="879328" y="172363"/>
                  <a:pt x="884404" y="164766"/>
                  <a:pt x="888159" y="154330"/>
                </a:cubicBezTo>
                <a:close/>
                <a:moveTo>
                  <a:pt x="807014" y="114375"/>
                </a:moveTo>
                <a:lnTo>
                  <a:pt x="888432" y="114375"/>
                </a:lnTo>
                <a:cubicBezTo>
                  <a:pt x="887338" y="102109"/>
                  <a:pt x="884222" y="92909"/>
                  <a:pt x="879100" y="86777"/>
                </a:cubicBezTo>
                <a:cubicBezTo>
                  <a:pt x="871226" y="77257"/>
                  <a:pt x="861019" y="72497"/>
                  <a:pt x="848479" y="72497"/>
                </a:cubicBezTo>
                <a:cubicBezTo>
                  <a:pt x="837132" y="72497"/>
                  <a:pt x="827587" y="76296"/>
                  <a:pt x="819850" y="83893"/>
                </a:cubicBezTo>
                <a:cubicBezTo>
                  <a:pt x="812121" y="91490"/>
                  <a:pt x="807834" y="101652"/>
                  <a:pt x="807014" y="114375"/>
                </a:cubicBezTo>
                <a:close/>
                <a:moveTo>
                  <a:pt x="927299" y="201289"/>
                </a:moveTo>
                <a:lnTo>
                  <a:pt x="927299" y="181243"/>
                </a:lnTo>
                <a:lnTo>
                  <a:pt x="1020118" y="74694"/>
                </a:lnTo>
                <a:cubicBezTo>
                  <a:pt x="1009584" y="75243"/>
                  <a:pt x="1000297" y="75518"/>
                  <a:pt x="992241" y="75518"/>
                </a:cubicBezTo>
                <a:lnTo>
                  <a:pt x="932786" y="75518"/>
                </a:lnTo>
                <a:lnTo>
                  <a:pt x="932786" y="55471"/>
                </a:lnTo>
                <a:lnTo>
                  <a:pt x="1051969" y="55471"/>
                </a:lnTo>
                <a:lnTo>
                  <a:pt x="1051969" y="71810"/>
                </a:lnTo>
                <a:lnTo>
                  <a:pt x="973020" y="164354"/>
                </a:lnTo>
                <a:lnTo>
                  <a:pt x="957775" y="181243"/>
                </a:lnTo>
                <a:cubicBezTo>
                  <a:pt x="968856" y="180419"/>
                  <a:pt x="979245" y="180007"/>
                  <a:pt x="988950" y="180007"/>
                </a:cubicBezTo>
                <a:lnTo>
                  <a:pt x="1056362" y="180007"/>
                </a:lnTo>
                <a:lnTo>
                  <a:pt x="1056362" y="201289"/>
                </a:lnTo>
                <a:lnTo>
                  <a:pt x="927299" y="201289"/>
                </a:lnTo>
                <a:close/>
                <a:moveTo>
                  <a:pt x="1155474" y="201289"/>
                </a:moveTo>
                <a:lnTo>
                  <a:pt x="1155474" y="0"/>
                </a:lnTo>
                <a:lnTo>
                  <a:pt x="1195571" y="0"/>
                </a:lnTo>
                <a:lnTo>
                  <a:pt x="1243216" y="142522"/>
                </a:lnTo>
                <a:cubicBezTo>
                  <a:pt x="1247608" y="155795"/>
                  <a:pt x="1250808" y="165727"/>
                  <a:pt x="1252822" y="172317"/>
                </a:cubicBezTo>
                <a:cubicBezTo>
                  <a:pt x="1255110" y="164994"/>
                  <a:pt x="1258682" y="154239"/>
                  <a:pt x="1263530" y="140051"/>
                </a:cubicBezTo>
                <a:lnTo>
                  <a:pt x="1311730" y="0"/>
                </a:lnTo>
                <a:lnTo>
                  <a:pt x="1347564" y="0"/>
                </a:lnTo>
                <a:lnTo>
                  <a:pt x="1347564" y="201289"/>
                </a:lnTo>
                <a:lnTo>
                  <a:pt x="1321891" y="201289"/>
                </a:lnTo>
                <a:lnTo>
                  <a:pt x="1321891" y="32816"/>
                </a:lnTo>
                <a:lnTo>
                  <a:pt x="1263394" y="201289"/>
                </a:lnTo>
                <a:lnTo>
                  <a:pt x="1239370" y="201289"/>
                </a:lnTo>
                <a:lnTo>
                  <a:pt x="1181154" y="29932"/>
                </a:lnTo>
                <a:lnTo>
                  <a:pt x="1181154" y="201289"/>
                </a:lnTo>
                <a:lnTo>
                  <a:pt x="1155474" y="201289"/>
                </a:lnTo>
                <a:close/>
                <a:moveTo>
                  <a:pt x="1483892" y="183302"/>
                </a:moveTo>
                <a:cubicBezTo>
                  <a:pt x="1474742" y="191082"/>
                  <a:pt x="1465926" y="196575"/>
                  <a:pt x="1457460" y="199778"/>
                </a:cubicBezTo>
                <a:cubicBezTo>
                  <a:pt x="1448993" y="202982"/>
                  <a:pt x="1439911" y="204584"/>
                  <a:pt x="1430206" y="204584"/>
                </a:cubicBezTo>
                <a:cubicBezTo>
                  <a:pt x="1414185" y="204584"/>
                  <a:pt x="1401873" y="200671"/>
                  <a:pt x="1393270" y="192845"/>
                </a:cubicBezTo>
                <a:cubicBezTo>
                  <a:pt x="1384667" y="185018"/>
                  <a:pt x="1380365" y="175017"/>
                  <a:pt x="1380365" y="162844"/>
                </a:cubicBezTo>
                <a:cubicBezTo>
                  <a:pt x="1380365" y="155703"/>
                  <a:pt x="1381992" y="149182"/>
                  <a:pt x="1385237" y="143277"/>
                </a:cubicBezTo>
                <a:cubicBezTo>
                  <a:pt x="1388490" y="137373"/>
                  <a:pt x="1392746" y="132636"/>
                  <a:pt x="1398005" y="129066"/>
                </a:cubicBezTo>
                <a:cubicBezTo>
                  <a:pt x="1403272" y="125497"/>
                  <a:pt x="1409200" y="122796"/>
                  <a:pt x="1415789" y="120965"/>
                </a:cubicBezTo>
                <a:cubicBezTo>
                  <a:pt x="1420638" y="119684"/>
                  <a:pt x="1427964" y="118448"/>
                  <a:pt x="1437760" y="117258"/>
                </a:cubicBezTo>
                <a:cubicBezTo>
                  <a:pt x="1457710" y="114879"/>
                  <a:pt x="1472401" y="112041"/>
                  <a:pt x="1481833" y="108745"/>
                </a:cubicBezTo>
                <a:cubicBezTo>
                  <a:pt x="1481924" y="105359"/>
                  <a:pt x="1481970" y="103207"/>
                  <a:pt x="1481970" y="102292"/>
                </a:cubicBezTo>
                <a:cubicBezTo>
                  <a:pt x="1481970" y="92223"/>
                  <a:pt x="1479636" y="85129"/>
                  <a:pt x="1474970" y="81010"/>
                </a:cubicBezTo>
                <a:cubicBezTo>
                  <a:pt x="1468654" y="75426"/>
                  <a:pt x="1459268" y="72634"/>
                  <a:pt x="1446820" y="72634"/>
                </a:cubicBezTo>
                <a:cubicBezTo>
                  <a:pt x="1435192" y="72634"/>
                  <a:pt x="1426611" y="74671"/>
                  <a:pt x="1421078" y="78744"/>
                </a:cubicBezTo>
                <a:cubicBezTo>
                  <a:pt x="1415538" y="82818"/>
                  <a:pt x="1411442" y="90026"/>
                  <a:pt x="1408789" y="100369"/>
                </a:cubicBezTo>
                <a:lnTo>
                  <a:pt x="1384621" y="97074"/>
                </a:lnTo>
                <a:cubicBezTo>
                  <a:pt x="1386818" y="86730"/>
                  <a:pt x="1390435" y="78378"/>
                  <a:pt x="1395466" y="72016"/>
                </a:cubicBezTo>
                <a:cubicBezTo>
                  <a:pt x="1400505" y="65655"/>
                  <a:pt x="1407778" y="60757"/>
                  <a:pt x="1417301" y="57325"/>
                </a:cubicBezTo>
                <a:cubicBezTo>
                  <a:pt x="1426816" y="53892"/>
                  <a:pt x="1437852" y="52176"/>
                  <a:pt x="1450392" y="52176"/>
                </a:cubicBezTo>
                <a:cubicBezTo>
                  <a:pt x="1462840" y="52176"/>
                  <a:pt x="1472956" y="53640"/>
                  <a:pt x="1480731" y="56570"/>
                </a:cubicBezTo>
                <a:cubicBezTo>
                  <a:pt x="1488513" y="59499"/>
                  <a:pt x="1494236" y="63183"/>
                  <a:pt x="1497899" y="67623"/>
                </a:cubicBezTo>
                <a:cubicBezTo>
                  <a:pt x="1501562" y="72062"/>
                  <a:pt x="1504124" y="77669"/>
                  <a:pt x="1505590" y="84442"/>
                </a:cubicBezTo>
                <a:cubicBezTo>
                  <a:pt x="1506411" y="88653"/>
                  <a:pt x="1506822" y="96251"/>
                  <a:pt x="1506822" y="107235"/>
                </a:cubicBezTo>
                <a:lnTo>
                  <a:pt x="1506822" y="140188"/>
                </a:lnTo>
                <a:cubicBezTo>
                  <a:pt x="1506822" y="163164"/>
                  <a:pt x="1507346" y="177695"/>
                  <a:pt x="1508402" y="183782"/>
                </a:cubicBezTo>
                <a:cubicBezTo>
                  <a:pt x="1509451" y="189869"/>
                  <a:pt x="1511534" y="195705"/>
                  <a:pt x="1514650" y="201289"/>
                </a:cubicBezTo>
                <a:lnTo>
                  <a:pt x="1488832" y="201289"/>
                </a:lnTo>
                <a:cubicBezTo>
                  <a:pt x="1486271" y="196163"/>
                  <a:pt x="1484622" y="190167"/>
                  <a:pt x="1483892" y="183302"/>
                </a:cubicBezTo>
                <a:close/>
                <a:moveTo>
                  <a:pt x="1481833" y="128106"/>
                </a:moveTo>
                <a:cubicBezTo>
                  <a:pt x="1472865" y="131767"/>
                  <a:pt x="1459405" y="134879"/>
                  <a:pt x="1441469" y="137442"/>
                </a:cubicBezTo>
                <a:cubicBezTo>
                  <a:pt x="1431308" y="138907"/>
                  <a:pt x="1424118" y="140554"/>
                  <a:pt x="1419908" y="142385"/>
                </a:cubicBezTo>
                <a:cubicBezTo>
                  <a:pt x="1415698" y="144215"/>
                  <a:pt x="1412445" y="146893"/>
                  <a:pt x="1410157" y="150417"/>
                </a:cubicBezTo>
                <a:cubicBezTo>
                  <a:pt x="1407870" y="153942"/>
                  <a:pt x="1406730" y="157854"/>
                  <a:pt x="1406730" y="162157"/>
                </a:cubicBezTo>
                <a:cubicBezTo>
                  <a:pt x="1406730" y="168747"/>
                  <a:pt x="1409222" y="174240"/>
                  <a:pt x="1414208" y="178633"/>
                </a:cubicBezTo>
                <a:cubicBezTo>
                  <a:pt x="1419201" y="183027"/>
                  <a:pt x="1426497" y="185224"/>
                  <a:pt x="1436111" y="185224"/>
                </a:cubicBezTo>
                <a:cubicBezTo>
                  <a:pt x="1445634" y="185224"/>
                  <a:pt x="1454100" y="183142"/>
                  <a:pt x="1461510" y="178977"/>
                </a:cubicBezTo>
                <a:cubicBezTo>
                  <a:pt x="1468928" y="174811"/>
                  <a:pt x="1474370" y="169114"/>
                  <a:pt x="1477850" y="161882"/>
                </a:cubicBezTo>
                <a:cubicBezTo>
                  <a:pt x="1480503" y="156299"/>
                  <a:pt x="1481833" y="148060"/>
                  <a:pt x="1481833" y="137167"/>
                </a:cubicBezTo>
                <a:lnTo>
                  <a:pt x="1481833" y="128106"/>
                </a:lnTo>
                <a:close/>
                <a:moveTo>
                  <a:pt x="1540740" y="201289"/>
                </a:moveTo>
                <a:lnTo>
                  <a:pt x="1540740" y="55471"/>
                </a:lnTo>
                <a:lnTo>
                  <a:pt x="1562986" y="55471"/>
                </a:lnTo>
                <a:lnTo>
                  <a:pt x="1562986" y="76204"/>
                </a:lnTo>
                <a:cubicBezTo>
                  <a:pt x="1573694" y="60185"/>
                  <a:pt x="1589160" y="52176"/>
                  <a:pt x="1609391" y="52176"/>
                </a:cubicBezTo>
                <a:cubicBezTo>
                  <a:pt x="1618177" y="52176"/>
                  <a:pt x="1626256" y="53755"/>
                  <a:pt x="1633628" y="56913"/>
                </a:cubicBezTo>
                <a:cubicBezTo>
                  <a:pt x="1640992" y="60071"/>
                  <a:pt x="1646510" y="64213"/>
                  <a:pt x="1650173" y="69339"/>
                </a:cubicBezTo>
                <a:cubicBezTo>
                  <a:pt x="1653836" y="74465"/>
                  <a:pt x="1656397" y="80552"/>
                  <a:pt x="1657864" y="87601"/>
                </a:cubicBezTo>
                <a:cubicBezTo>
                  <a:pt x="1658776" y="92177"/>
                  <a:pt x="1659232" y="100187"/>
                  <a:pt x="1659232" y="111629"/>
                </a:cubicBezTo>
                <a:lnTo>
                  <a:pt x="1659232" y="201289"/>
                </a:lnTo>
                <a:lnTo>
                  <a:pt x="1634517" y="201289"/>
                </a:lnTo>
                <a:lnTo>
                  <a:pt x="1634517" y="112590"/>
                </a:lnTo>
                <a:cubicBezTo>
                  <a:pt x="1634517" y="102521"/>
                  <a:pt x="1633559" y="94992"/>
                  <a:pt x="1631636" y="90003"/>
                </a:cubicBezTo>
                <a:cubicBezTo>
                  <a:pt x="1629714" y="85014"/>
                  <a:pt x="1626301" y="81033"/>
                  <a:pt x="1621407" y="78058"/>
                </a:cubicBezTo>
                <a:cubicBezTo>
                  <a:pt x="1616512" y="75083"/>
                  <a:pt x="1610767" y="73595"/>
                  <a:pt x="1604178" y="73595"/>
                </a:cubicBezTo>
                <a:cubicBezTo>
                  <a:pt x="1593652" y="73595"/>
                  <a:pt x="1584562" y="76936"/>
                  <a:pt x="1576924" y="83618"/>
                </a:cubicBezTo>
                <a:cubicBezTo>
                  <a:pt x="1569278" y="90301"/>
                  <a:pt x="1565456" y="102978"/>
                  <a:pt x="1565456" y="121652"/>
                </a:cubicBezTo>
                <a:lnTo>
                  <a:pt x="1565456" y="201289"/>
                </a:lnTo>
                <a:lnTo>
                  <a:pt x="1540740" y="201289"/>
                </a:lnTo>
                <a:close/>
                <a:moveTo>
                  <a:pt x="1794945" y="201289"/>
                </a:moveTo>
                <a:lnTo>
                  <a:pt x="1794945" y="182890"/>
                </a:lnTo>
                <a:cubicBezTo>
                  <a:pt x="1785696" y="197352"/>
                  <a:pt x="1772107" y="204584"/>
                  <a:pt x="1754164" y="204584"/>
                </a:cubicBezTo>
                <a:cubicBezTo>
                  <a:pt x="1742536" y="204584"/>
                  <a:pt x="1731850" y="201380"/>
                  <a:pt x="1722107" y="194973"/>
                </a:cubicBezTo>
                <a:cubicBezTo>
                  <a:pt x="1712356" y="188565"/>
                  <a:pt x="1704802" y="179618"/>
                  <a:pt x="1699451" y="168129"/>
                </a:cubicBezTo>
                <a:cubicBezTo>
                  <a:pt x="1694093" y="156642"/>
                  <a:pt x="1691418" y="143438"/>
                  <a:pt x="1691418" y="128518"/>
                </a:cubicBezTo>
                <a:cubicBezTo>
                  <a:pt x="1691418" y="113963"/>
                  <a:pt x="1693842" y="100759"/>
                  <a:pt x="1698691" y="88905"/>
                </a:cubicBezTo>
                <a:cubicBezTo>
                  <a:pt x="1703548" y="77051"/>
                  <a:pt x="1710821" y="67966"/>
                  <a:pt x="1720526" y="61650"/>
                </a:cubicBezTo>
                <a:cubicBezTo>
                  <a:pt x="1730224" y="55334"/>
                  <a:pt x="1741076" y="52176"/>
                  <a:pt x="1753069" y="52176"/>
                </a:cubicBezTo>
                <a:cubicBezTo>
                  <a:pt x="1761855" y="52176"/>
                  <a:pt x="1769683" y="54029"/>
                  <a:pt x="1776546" y="57737"/>
                </a:cubicBezTo>
                <a:cubicBezTo>
                  <a:pt x="1783408" y="61444"/>
                  <a:pt x="1788994" y="66272"/>
                  <a:pt x="1793296" y="72222"/>
                </a:cubicBezTo>
                <a:lnTo>
                  <a:pt x="1793296" y="0"/>
                </a:lnTo>
                <a:lnTo>
                  <a:pt x="1817874" y="0"/>
                </a:lnTo>
                <a:lnTo>
                  <a:pt x="1817874" y="201289"/>
                </a:lnTo>
                <a:lnTo>
                  <a:pt x="1794945" y="201289"/>
                </a:lnTo>
                <a:close/>
                <a:moveTo>
                  <a:pt x="1716817" y="128518"/>
                </a:moveTo>
                <a:cubicBezTo>
                  <a:pt x="1716817" y="147191"/>
                  <a:pt x="1720754" y="161150"/>
                  <a:pt x="1728628" y="170395"/>
                </a:cubicBezTo>
                <a:cubicBezTo>
                  <a:pt x="1736494" y="179640"/>
                  <a:pt x="1745788" y="184263"/>
                  <a:pt x="1756497" y="184263"/>
                </a:cubicBezTo>
                <a:cubicBezTo>
                  <a:pt x="1767296" y="184263"/>
                  <a:pt x="1776477" y="179846"/>
                  <a:pt x="1784024" y="171013"/>
                </a:cubicBezTo>
                <a:cubicBezTo>
                  <a:pt x="1791578" y="162179"/>
                  <a:pt x="1795356" y="148701"/>
                  <a:pt x="1795356" y="130577"/>
                </a:cubicBezTo>
                <a:cubicBezTo>
                  <a:pt x="1795356" y="110622"/>
                  <a:pt x="1791510" y="95976"/>
                  <a:pt x="1783819" y="86639"/>
                </a:cubicBezTo>
                <a:cubicBezTo>
                  <a:pt x="1776135" y="77303"/>
                  <a:pt x="1766658" y="72634"/>
                  <a:pt x="1755402" y="72634"/>
                </a:cubicBezTo>
                <a:cubicBezTo>
                  <a:pt x="1744413" y="72634"/>
                  <a:pt x="1735240" y="77119"/>
                  <a:pt x="1727868" y="86090"/>
                </a:cubicBezTo>
                <a:cubicBezTo>
                  <a:pt x="1720503" y="95061"/>
                  <a:pt x="1716817" y="109203"/>
                  <a:pt x="1716817" y="128518"/>
                </a:cubicBezTo>
                <a:close/>
                <a:moveTo>
                  <a:pt x="1955092" y="183302"/>
                </a:moveTo>
                <a:cubicBezTo>
                  <a:pt x="1945942" y="191082"/>
                  <a:pt x="1937126" y="196575"/>
                  <a:pt x="1928660" y="199778"/>
                </a:cubicBezTo>
                <a:cubicBezTo>
                  <a:pt x="1920193" y="202982"/>
                  <a:pt x="1911111" y="204584"/>
                  <a:pt x="1901406" y="204584"/>
                </a:cubicBezTo>
                <a:cubicBezTo>
                  <a:pt x="1885385" y="204584"/>
                  <a:pt x="1873073" y="200671"/>
                  <a:pt x="1864470" y="192845"/>
                </a:cubicBezTo>
                <a:cubicBezTo>
                  <a:pt x="1855867" y="185018"/>
                  <a:pt x="1851565" y="175017"/>
                  <a:pt x="1851565" y="162844"/>
                </a:cubicBezTo>
                <a:cubicBezTo>
                  <a:pt x="1851565" y="155703"/>
                  <a:pt x="1853192" y="149182"/>
                  <a:pt x="1856437" y="143277"/>
                </a:cubicBezTo>
                <a:cubicBezTo>
                  <a:pt x="1859690" y="137373"/>
                  <a:pt x="1863946" y="132636"/>
                  <a:pt x="1869205" y="129066"/>
                </a:cubicBezTo>
                <a:cubicBezTo>
                  <a:pt x="1874472" y="125497"/>
                  <a:pt x="1880400" y="122796"/>
                  <a:pt x="1886989" y="120965"/>
                </a:cubicBezTo>
                <a:cubicBezTo>
                  <a:pt x="1891838" y="119684"/>
                  <a:pt x="1899164" y="118448"/>
                  <a:pt x="1908960" y="117258"/>
                </a:cubicBezTo>
                <a:cubicBezTo>
                  <a:pt x="1928910" y="114879"/>
                  <a:pt x="1943601" y="112041"/>
                  <a:pt x="1953033" y="108745"/>
                </a:cubicBezTo>
                <a:cubicBezTo>
                  <a:pt x="1953124" y="105359"/>
                  <a:pt x="1953170" y="103207"/>
                  <a:pt x="1953170" y="102292"/>
                </a:cubicBezTo>
                <a:cubicBezTo>
                  <a:pt x="1953170" y="92223"/>
                  <a:pt x="1950836" y="85129"/>
                  <a:pt x="1946170" y="81010"/>
                </a:cubicBezTo>
                <a:cubicBezTo>
                  <a:pt x="1939854" y="75426"/>
                  <a:pt x="1930468" y="72634"/>
                  <a:pt x="1918020" y="72634"/>
                </a:cubicBezTo>
                <a:cubicBezTo>
                  <a:pt x="1906392" y="72634"/>
                  <a:pt x="1897811" y="74671"/>
                  <a:pt x="1892278" y="78744"/>
                </a:cubicBezTo>
                <a:cubicBezTo>
                  <a:pt x="1886738" y="82818"/>
                  <a:pt x="1882642" y="90026"/>
                  <a:pt x="1879989" y="100369"/>
                </a:cubicBezTo>
                <a:lnTo>
                  <a:pt x="1855821" y="97074"/>
                </a:lnTo>
                <a:cubicBezTo>
                  <a:pt x="1858018" y="86730"/>
                  <a:pt x="1861635" y="78378"/>
                  <a:pt x="1866666" y="72016"/>
                </a:cubicBezTo>
                <a:cubicBezTo>
                  <a:pt x="1871705" y="65655"/>
                  <a:pt x="1878978" y="60757"/>
                  <a:pt x="1888501" y="57325"/>
                </a:cubicBezTo>
                <a:cubicBezTo>
                  <a:pt x="1898016" y="53892"/>
                  <a:pt x="1909052" y="52176"/>
                  <a:pt x="1921592" y="52176"/>
                </a:cubicBezTo>
                <a:cubicBezTo>
                  <a:pt x="1934040" y="52176"/>
                  <a:pt x="1944156" y="53640"/>
                  <a:pt x="1951931" y="56570"/>
                </a:cubicBezTo>
                <a:cubicBezTo>
                  <a:pt x="1959713" y="59499"/>
                  <a:pt x="1965436" y="63183"/>
                  <a:pt x="1969099" y="67623"/>
                </a:cubicBezTo>
                <a:cubicBezTo>
                  <a:pt x="1972762" y="72062"/>
                  <a:pt x="1975324" y="77669"/>
                  <a:pt x="1976790" y="84442"/>
                </a:cubicBezTo>
                <a:cubicBezTo>
                  <a:pt x="1977611" y="88653"/>
                  <a:pt x="1978022" y="96251"/>
                  <a:pt x="1978022" y="107235"/>
                </a:cubicBezTo>
                <a:lnTo>
                  <a:pt x="1978022" y="140188"/>
                </a:lnTo>
                <a:cubicBezTo>
                  <a:pt x="1978022" y="163164"/>
                  <a:pt x="1978546" y="177695"/>
                  <a:pt x="1979602" y="183782"/>
                </a:cubicBezTo>
                <a:cubicBezTo>
                  <a:pt x="1980651" y="189869"/>
                  <a:pt x="1982734" y="195705"/>
                  <a:pt x="1985850" y="201289"/>
                </a:cubicBezTo>
                <a:lnTo>
                  <a:pt x="1960032" y="201289"/>
                </a:lnTo>
                <a:cubicBezTo>
                  <a:pt x="1957471" y="196163"/>
                  <a:pt x="1955822" y="190167"/>
                  <a:pt x="1955092" y="183302"/>
                </a:cubicBezTo>
                <a:close/>
                <a:moveTo>
                  <a:pt x="1953033" y="128106"/>
                </a:moveTo>
                <a:cubicBezTo>
                  <a:pt x="1944065" y="131767"/>
                  <a:pt x="1930605" y="134879"/>
                  <a:pt x="1912669" y="137442"/>
                </a:cubicBezTo>
                <a:cubicBezTo>
                  <a:pt x="1902508" y="138907"/>
                  <a:pt x="1895318" y="140554"/>
                  <a:pt x="1891108" y="142385"/>
                </a:cubicBezTo>
                <a:cubicBezTo>
                  <a:pt x="1886898" y="144215"/>
                  <a:pt x="1883645" y="146893"/>
                  <a:pt x="1881357" y="150417"/>
                </a:cubicBezTo>
                <a:cubicBezTo>
                  <a:pt x="1879070" y="153942"/>
                  <a:pt x="1877930" y="157854"/>
                  <a:pt x="1877930" y="162157"/>
                </a:cubicBezTo>
                <a:cubicBezTo>
                  <a:pt x="1877930" y="168747"/>
                  <a:pt x="1880422" y="174240"/>
                  <a:pt x="1885408" y="178633"/>
                </a:cubicBezTo>
                <a:cubicBezTo>
                  <a:pt x="1890401" y="183027"/>
                  <a:pt x="1897697" y="185224"/>
                  <a:pt x="1907311" y="185224"/>
                </a:cubicBezTo>
                <a:cubicBezTo>
                  <a:pt x="1916834" y="185224"/>
                  <a:pt x="1925300" y="183142"/>
                  <a:pt x="1932710" y="178977"/>
                </a:cubicBezTo>
                <a:cubicBezTo>
                  <a:pt x="1940128" y="174811"/>
                  <a:pt x="1945570" y="169114"/>
                  <a:pt x="1949050" y="161882"/>
                </a:cubicBezTo>
                <a:cubicBezTo>
                  <a:pt x="1951703" y="156299"/>
                  <a:pt x="1953033" y="148060"/>
                  <a:pt x="1953033" y="137167"/>
                </a:cubicBezTo>
                <a:lnTo>
                  <a:pt x="1953033" y="128106"/>
                </a:lnTo>
                <a:close/>
                <a:moveTo>
                  <a:pt x="2011940" y="201289"/>
                </a:moveTo>
                <a:lnTo>
                  <a:pt x="2011940" y="55471"/>
                </a:lnTo>
                <a:lnTo>
                  <a:pt x="2034049" y="55471"/>
                </a:lnTo>
                <a:lnTo>
                  <a:pt x="2034049" y="75929"/>
                </a:lnTo>
                <a:cubicBezTo>
                  <a:pt x="2038624" y="68790"/>
                  <a:pt x="2044712" y="63046"/>
                  <a:pt x="2052312" y="58698"/>
                </a:cubicBezTo>
                <a:cubicBezTo>
                  <a:pt x="2059904" y="54350"/>
                  <a:pt x="2068553" y="52176"/>
                  <a:pt x="2078258" y="52176"/>
                </a:cubicBezTo>
                <a:cubicBezTo>
                  <a:pt x="2089058" y="52176"/>
                  <a:pt x="2097919" y="54418"/>
                  <a:pt x="2104828" y="58904"/>
                </a:cubicBezTo>
                <a:cubicBezTo>
                  <a:pt x="2111736" y="63389"/>
                  <a:pt x="2116615" y="69659"/>
                  <a:pt x="2119450" y="77715"/>
                </a:cubicBezTo>
                <a:cubicBezTo>
                  <a:pt x="2130987" y="60689"/>
                  <a:pt x="2145997" y="52176"/>
                  <a:pt x="2164488" y="52176"/>
                </a:cubicBezTo>
                <a:cubicBezTo>
                  <a:pt x="2178950" y="52176"/>
                  <a:pt x="2190069" y="56180"/>
                  <a:pt x="2197852" y="64190"/>
                </a:cubicBezTo>
                <a:cubicBezTo>
                  <a:pt x="2205634" y="72199"/>
                  <a:pt x="2209525" y="84534"/>
                  <a:pt x="2209525" y="101193"/>
                </a:cubicBezTo>
                <a:lnTo>
                  <a:pt x="2209525" y="201289"/>
                </a:lnTo>
                <a:lnTo>
                  <a:pt x="2184947" y="201289"/>
                </a:lnTo>
                <a:lnTo>
                  <a:pt x="2184947" y="109432"/>
                </a:lnTo>
                <a:cubicBezTo>
                  <a:pt x="2184947" y="99546"/>
                  <a:pt x="2184141" y="92429"/>
                  <a:pt x="2182545" y="88081"/>
                </a:cubicBezTo>
                <a:cubicBezTo>
                  <a:pt x="2180942" y="83733"/>
                  <a:pt x="2178031" y="80232"/>
                  <a:pt x="2173820" y="77577"/>
                </a:cubicBezTo>
                <a:cubicBezTo>
                  <a:pt x="2169610" y="74923"/>
                  <a:pt x="2164670" y="73595"/>
                  <a:pt x="2158993" y="73595"/>
                </a:cubicBezTo>
                <a:cubicBezTo>
                  <a:pt x="2148740" y="73595"/>
                  <a:pt x="2140228" y="77005"/>
                  <a:pt x="2133457" y="83824"/>
                </a:cubicBezTo>
                <a:cubicBezTo>
                  <a:pt x="2126678" y="90644"/>
                  <a:pt x="2123296" y="101560"/>
                  <a:pt x="2123296" y="116572"/>
                </a:cubicBezTo>
                <a:lnTo>
                  <a:pt x="2123296" y="201289"/>
                </a:lnTo>
                <a:lnTo>
                  <a:pt x="2098580" y="201289"/>
                </a:lnTo>
                <a:lnTo>
                  <a:pt x="2098580" y="106548"/>
                </a:lnTo>
                <a:cubicBezTo>
                  <a:pt x="2098580" y="95564"/>
                  <a:pt x="2096566" y="87326"/>
                  <a:pt x="2092538" y="81834"/>
                </a:cubicBezTo>
                <a:cubicBezTo>
                  <a:pt x="2088510" y="76341"/>
                  <a:pt x="2081921" y="73595"/>
                  <a:pt x="2072763" y="73595"/>
                </a:cubicBezTo>
                <a:cubicBezTo>
                  <a:pt x="2065809" y="73595"/>
                  <a:pt x="2059380" y="75426"/>
                  <a:pt x="2053474" y="79088"/>
                </a:cubicBezTo>
                <a:cubicBezTo>
                  <a:pt x="2047569" y="82749"/>
                  <a:pt x="2043290" y="88104"/>
                  <a:pt x="2040638" y="95152"/>
                </a:cubicBezTo>
                <a:cubicBezTo>
                  <a:pt x="2037986" y="102200"/>
                  <a:pt x="2036656" y="112361"/>
                  <a:pt x="2036656" y="125634"/>
                </a:cubicBezTo>
                <a:lnTo>
                  <a:pt x="2036656" y="201289"/>
                </a:lnTo>
                <a:lnTo>
                  <a:pt x="2011940" y="201289"/>
                </a:lnTo>
                <a:close/>
                <a:moveTo>
                  <a:pt x="2247677" y="28422"/>
                </a:moveTo>
                <a:lnTo>
                  <a:pt x="2247677" y="0"/>
                </a:lnTo>
                <a:lnTo>
                  <a:pt x="2272392" y="0"/>
                </a:lnTo>
                <a:lnTo>
                  <a:pt x="2272392" y="28422"/>
                </a:lnTo>
                <a:lnTo>
                  <a:pt x="2247677" y="28422"/>
                </a:lnTo>
                <a:close/>
                <a:moveTo>
                  <a:pt x="2247677" y="201289"/>
                </a:moveTo>
                <a:lnTo>
                  <a:pt x="2247677" y="55471"/>
                </a:lnTo>
                <a:lnTo>
                  <a:pt x="2272392" y="55471"/>
                </a:lnTo>
                <a:lnTo>
                  <a:pt x="2272392" y="201289"/>
                </a:lnTo>
                <a:lnTo>
                  <a:pt x="2247677" y="201289"/>
                </a:lnTo>
                <a:close/>
                <a:moveTo>
                  <a:pt x="2400559" y="154330"/>
                </a:moveTo>
                <a:lnTo>
                  <a:pt x="2426102" y="157489"/>
                </a:lnTo>
                <a:cubicBezTo>
                  <a:pt x="2422074" y="172409"/>
                  <a:pt x="2414611" y="183988"/>
                  <a:pt x="2403720" y="192227"/>
                </a:cubicBezTo>
                <a:cubicBezTo>
                  <a:pt x="2392830" y="200465"/>
                  <a:pt x="2378914" y="204584"/>
                  <a:pt x="2361981" y="204584"/>
                </a:cubicBezTo>
                <a:cubicBezTo>
                  <a:pt x="2340648" y="204584"/>
                  <a:pt x="2323738" y="198016"/>
                  <a:pt x="2311244" y="184881"/>
                </a:cubicBezTo>
                <a:cubicBezTo>
                  <a:pt x="2298749" y="171746"/>
                  <a:pt x="2292502" y="153324"/>
                  <a:pt x="2292502" y="129616"/>
                </a:cubicBezTo>
                <a:cubicBezTo>
                  <a:pt x="2292502" y="105084"/>
                  <a:pt x="2298818" y="86044"/>
                  <a:pt x="2311449" y="72497"/>
                </a:cubicBezTo>
                <a:cubicBezTo>
                  <a:pt x="2324080" y="58949"/>
                  <a:pt x="2340466" y="52176"/>
                  <a:pt x="2360606" y="52176"/>
                </a:cubicBezTo>
                <a:cubicBezTo>
                  <a:pt x="2380100" y="52176"/>
                  <a:pt x="2396029" y="58812"/>
                  <a:pt x="2408387" y="72085"/>
                </a:cubicBezTo>
                <a:cubicBezTo>
                  <a:pt x="2420744" y="85358"/>
                  <a:pt x="2426923" y="104031"/>
                  <a:pt x="2426923" y="128106"/>
                </a:cubicBezTo>
                <a:cubicBezTo>
                  <a:pt x="2426923" y="129570"/>
                  <a:pt x="2426878" y="131767"/>
                  <a:pt x="2426786" y="134696"/>
                </a:cubicBezTo>
                <a:lnTo>
                  <a:pt x="2318038" y="134696"/>
                </a:lnTo>
                <a:cubicBezTo>
                  <a:pt x="2318958" y="150715"/>
                  <a:pt x="2323487" y="162980"/>
                  <a:pt x="2331634" y="171493"/>
                </a:cubicBezTo>
                <a:cubicBezTo>
                  <a:pt x="2339782" y="180007"/>
                  <a:pt x="2349943" y="184263"/>
                  <a:pt x="2362118" y="184263"/>
                </a:cubicBezTo>
                <a:cubicBezTo>
                  <a:pt x="2371177" y="184263"/>
                  <a:pt x="2378914" y="181883"/>
                  <a:pt x="2385321" y="177123"/>
                </a:cubicBezTo>
                <a:cubicBezTo>
                  <a:pt x="2391728" y="172363"/>
                  <a:pt x="2396804" y="164766"/>
                  <a:pt x="2400559" y="154330"/>
                </a:cubicBezTo>
                <a:close/>
                <a:moveTo>
                  <a:pt x="2319414" y="114375"/>
                </a:moveTo>
                <a:lnTo>
                  <a:pt x="2400832" y="114375"/>
                </a:lnTo>
                <a:cubicBezTo>
                  <a:pt x="2399738" y="102109"/>
                  <a:pt x="2396622" y="92909"/>
                  <a:pt x="2391500" y="86777"/>
                </a:cubicBezTo>
                <a:cubicBezTo>
                  <a:pt x="2383626" y="77257"/>
                  <a:pt x="2373419" y="72497"/>
                  <a:pt x="2360879" y="72497"/>
                </a:cubicBezTo>
                <a:cubicBezTo>
                  <a:pt x="2349532" y="72497"/>
                  <a:pt x="2339987" y="76296"/>
                  <a:pt x="2332250" y="83893"/>
                </a:cubicBezTo>
                <a:cubicBezTo>
                  <a:pt x="2324521" y="91490"/>
                  <a:pt x="2320234" y="101652"/>
                  <a:pt x="2319414" y="114375"/>
                </a:cubicBezTo>
                <a:close/>
                <a:moveTo>
                  <a:pt x="2452740" y="201289"/>
                </a:moveTo>
                <a:lnTo>
                  <a:pt x="2452740" y="55471"/>
                </a:lnTo>
                <a:lnTo>
                  <a:pt x="2474986" y="55471"/>
                </a:lnTo>
                <a:lnTo>
                  <a:pt x="2474986" y="76204"/>
                </a:lnTo>
                <a:cubicBezTo>
                  <a:pt x="2485694" y="60185"/>
                  <a:pt x="2501160" y="52176"/>
                  <a:pt x="2521391" y="52176"/>
                </a:cubicBezTo>
                <a:cubicBezTo>
                  <a:pt x="2530177" y="52176"/>
                  <a:pt x="2538256" y="53755"/>
                  <a:pt x="2545628" y="56913"/>
                </a:cubicBezTo>
                <a:cubicBezTo>
                  <a:pt x="2552992" y="60071"/>
                  <a:pt x="2558510" y="64213"/>
                  <a:pt x="2562173" y="69339"/>
                </a:cubicBezTo>
                <a:cubicBezTo>
                  <a:pt x="2565836" y="74465"/>
                  <a:pt x="2568397" y="80552"/>
                  <a:pt x="2569864" y="87601"/>
                </a:cubicBezTo>
                <a:cubicBezTo>
                  <a:pt x="2570776" y="92177"/>
                  <a:pt x="2571232" y="100187"/>
                  <a:pt x="2571232" y="111629"/>
                </a:cubicBezTo>
                <a:lnTo>
                  <a:pt x="2571232" y="201289"/>
                </a:lnTo>
                <a:lnTo>
                  <a:pt x="2546517" y="201289"/>
                </a:lnTo>
                <a:lnTo>
                  <a:pt x="2546517" y="112590"/>
                </a:lnTo>
                <a:cubicBezTo>
                  <a:pt x="2546517" y="102521"/>
                  <a:pt x="2545559" y="94992"/>
                  <a:pt x="2543636" y="90003"/>
                </a:cubicBezTo>
                <a:cubicBezTo>
                  <a:pt x="2541714" y="85014"/>
                  <a:pt x="2538301" y="81033"/>
                  <a:pt x="2533407" y="78058"/>
                </a:cubicBezTo>
                <a:cubicBezTo>
                  <a:pt x="2528512" y="75083"/>
                  <a:pt x="2522767" y="73595"/>
                  <a:pt x="2516178" y="73595"/>
                </a:cubicBezTo>
                <a:cubicBezTo>
                  <a:pt x="2505652" y="73595"/>
                  <a:pt x="2496562" y="76936"/>
                  <a:pt x="2488924" y="83618"/>
                </a:cubicBezTo>
                <a:cubicBezTo>
                  <a:pt x="2481278" y="90301"/>
                  <a:pt x="2477456" y="102978"/>
                  <a:pt x="2477456" y="121652"/>
                </a:cubicBezTo>
                <a:lnTo>
                  <a:pt x="2477456" y="201289"/>
                </a:lnTo>
                <a:lnTo>
                  <a:pt x="2452740" y="201289"/>
                </a:lnTo>
                <a:close/>
                <a:moveTo>
                  <a:pt x="2666300" y="179183"/>
                </a:moveTo>
                <a:lnTo>
                  <a:pt x="2669872" y="201014"/>
                </a:lnTo>
                <a:cubicBezTo>
                  <a:pt x="2662911" y="202478"/>
                  <a:pt x="2656686" y="203211"/>
                  <a:pt x="2651199" y="203211"/>
                </a:cubicBezTo>
                <a:cubicBezTo>
                  <a:pt x="2642224" y="203211"/>
                  <a:pt x="2635270" y="201792"/>
                  <a:pt x="2630330" y="198954"/>
                </a:cubicBezTo>
                <a:cubicBezTo>
                  <a:pt x="2625382" y="196117"/>
                  <a:pt x="2621909" y="192386"/>
                  <a:pt x="2619895" y="187764"/>
                </a:cubicBezTo>
                <a:cubicBezTo>
                  <a:pt x="2617881" y="183142"/>
                  <a:pt x="2616870" y="173416"/>
                  <a:pt x="2616870" y="158587"/>
                </a:cubicBezTo>
                <a:lnTo>
                  <a:pt x="2616870" y="74694"/>
                </a:lnTo>
                <a:lnTo>
                  <a:pt x="2598744" y="74694"/>
                </a:lnTo>
                <a:lnTo>
                  <a:pt x="2598744" y="55471"/>
                </a:lnTo>
                <a:lnTo>
                  <a:pt x="2616870" y="55471"/>
                </a:lnTo>
                <a:lnTo>
                  <a:pt x="2616870" y="19360"/>
                </a:lnTo>
                <a:lnTo>
                  <a:pt x="2641448" y="4531"/>
                </a:lnTo>
                <a:lnTo>
                  <a:pt x="2641448" y="55471"/>
                </a:lnTo>
                <a:lnTo>
                  <a:pt x="2666300" y="55471"/>
                </a:lnTo>
                <a:lnTo>
                  <a:pt x="2666300" y="74694"/>
                </a:lnTo>
                <a:lnTo>
                  <a:pt x="2641448" y="74694"/>
                </a:lnTo>
                <a:lnTo>
                  <a:pt x="2641448" y="159960"/>
                </a:lnTo>
                <a:cubicBezTo>
                  <a:pt x="2641448" y="167008"/>
                  <a:pt x="2641882" y="171540"/>
                  <a:pt x="2642756" y="173553"/>
                </a:cubicBezTo>
                <a:cubicBezTo>
                  <a:pt x="2643622" y="175567"/>
                  <a:pt x="2645043" y="177169"/>
                  <a:pt x="2647012" y="178359"/>
                </a:cubicBezTo>
                <a:cubicBezTo>
                  <a:pt x="2648980" y="179548"/>
                  <a:pt x="2651792" y="180144"/>
                  <a:pt x="2655455" y="180144"/>
                </a:cubicBezTo>
                <a:cubicBezTo>
                  <a:pt x="2658199" y="180144"/>
                  <a:pt x="2661816" y="179824"/>
                  <a:pt x="2666300" y="179183"/>
                </a:cubicBezTo>
                <a:close/>
                <a:moveTo>
                  <a:pt x="2679144" y="128380"/>
                </a:moveTo>
                <a:cubicBezTo>
                  <a:pt x="2679144" y="101376"/>
                  <a:pt x="2686646" y="81376"/>
                  <a:pt x="2701656" y="68378"/>
                </a:cubicBezTo>
                <a:cubicBezTo>
                  <a:pt x="2714203" y="57576"/>
                  <a:pt x="2729487" y="52176"/>
                  <a:pt x="2747522" y="52176"/>
                </a:cubicBezTo>
                <a:cubicBezTo>
                  <a:pt x="2767563" y="52176"/>
                  <a:pt x="2783948" y="58744"/>
                  <a:pt x="2796671" y="71879"/>
                </a:cubicBezTo>
                <a:cubicBezTo>
                  <a:pt x="2809401" y="85014"/>
                  <a:pt x="2815762" y="103162"/>
                  <a:pt x="2815762" y="126320"/>
                </a:cubicBezTo>
                <a:cubicBezTo>
                  <a:pt x="2815762" y="145086"/>
                  <a:pt x="2812942" y="159845"/>
                  <a:pt x="2807318" y="170601"/>
                </a:cubicBezTo>
                <a:cubicBezTo>
                  <a:pt x="2801687" y="181357"/>
                  <a:pt x="2793494" y="189710"/>
                  <a:pt x="2782740" y="195659"/>
                </a:cubicBezTo>
                <a:cubicBezTo>
                  <a:pt x="2771978" y="201609"/>
                  <a:pt x="2760244" y="204584"/>
                  <a:pt x="2747522" y="204584"/>
                </a:cubicBezTo>
                <a:cubicBezTo>
                  <a:pt x="2727108" y="204584"/>
                  <a:pt x="2710608" y="198039"/>
                  <a:pt x="2698023" y="184949"/>
                </a:cubicBezTo>
                <a:cubicBezTo>
                  <a:pt x="2685437" y="171860"/>
                  <a:pt x="2679144" y="153003"/>
                  <a:pt x="2679144" y="128380"/>
                </a:cubicBezTo>
                <a:close/>
                <a:moveTo>
                  <a:pt x="2704544" y="128380"/>
                </a:moveTo>
                <a:cubicBezTo>
                  <a:pt x="2704544" y="147053"/>
                  <a:pt x="2708617" y="161036"/>
                  <a:pt x="2716764" y="170327"/>
                </a:cubicBezTo>
                <a:cubicBezTo>
                  <a:pt x="2724912" y="179618"/>
                  <a:pt x="2735164" y="184263"/>
                  <a:pt x="2747522" y="184263"/>
                </a:cubicBezTo>
                <a:cubicBezTo>
                  <a:pt x="2759788" y="184263"/>
                  <a:pt x="2769987" y="179595"/>
                  <a:pt x="2778134" y="170257"/>
                </a:cubicBezTo>
                <a:cubicBezTo>
                  <a:pt x="2786282" y="160921"/>
                  <a:pt x="2790355" y="146687"/>
                  <a:pt x="2790355" y="127556"/>
                </a:cubicBezTo>
                <a:cubicBezTo>
                  <a:pt x="2790355" y="109524"/>
                  <a:pt x="2786259" y="95862"/>
                  <a:pt x="2778066" y="86571"/>
                </a:cubicBezTo>
                <a:cubicBezTo>
                  <a:pt x="2769873" y="77280"/>
                  <a:pt x="2759697" y="72634"/>
                  <a:pt x="2747522" y="72634"/>
                </a:cubicBezTo>
                <a:cubicBezTo>
                  <a:pt x="2735164" y="72634"/>
                  <a:pt x="2724912" y="77257"/>
                  <a:pt x="2716764" y="86502"/>
                </a:cubicBezTo>
                <a:cubicBezTo>
                  <a:pt x="2708617" y="95747"/>
                  <a:pt x="2704544" y="109707"/>
                  <a:pt x="2704544" y="128380"/>
                </a:cubicBezTo>
                <a:close/>
                <a:moveTo>
                  <a:pt x="2838053" y="157763"/>
                </a:moveTo>
                <a:lnTo>
                  <a:pt x="2862494" y="153918"/>
                </a:lnTo>
                <a:cubicBezTo>
                  <a:pt x="2863870" y="163713"/>
                  <a:pt x="2867693" y="171219"/>
                  <a:pt x="2873963" y="176436"/>
                </a:cubicBezTo>
                <a:cubicBezTo>
                  <a:pt x="2880233" y="181654"/>
                  <a:pt x="2888996" y="184263"/>
                  <a:pt x="2900251" y="184263"/>
                </a:cubicBezTo>
                <a:cubicBezTo>
                  <a:pt x="2911606" y="184263"/>
                  <a:pt x="2920026" y="181952"/>
                  <a:pt x="2925521" y="177329"/>
                </a:cubicBezTo>
                <a:cubicBezTo>
                  <a:pt x="2931008" y="172706"/>
                  <a:pt x="2933760" y="167283"/>
                  <a:pt x="2933760" y="161058"/>
                </a:cubicBezTo>
                <a:cubicBezTo>
                  <a:pt x="2933760" y="155475"/>
                  <a:pt x="2931328" y="151081"/>
                  <a:pt x="2926479" y="147877"/>
                </a:cubicBezTo>
                <a:cubicBezTo>
                  <a:pt x="2923089" y="145681"/>
                  <a:pt x="2914668" y="142888"/>
                  <a:pt x="2901216" y="139502"/>
                </a:cubicBezTo>
                <a:cubicBezTo>
                  <a:pt x="2883090" y="134925"/>
                  <a:pt x="2870528" y="130965"/>
                  <a:pt x="2863528" y="127625"/>
                </a:cubicBezTo>
                <a:cubicBezTo>
                  <a:pt x="2856521" y="124284"/>
                  <a:pt x="2851216" y="119661"/>
                  <a:pt x="2847598" y="113757"/>
                </a:cubicBezTo>
                <a:cubicBezTo>
                  <a:pt x="2843981" y="107853"/>
                  <a:pt x="2842172" y="101331"/>
                  <a:pt x="2842172" y="94191"/>
                </a:cubicBezTo>
                <a:cubicBezTo>
                  <a:pt x="2842172" y="87692"/>
                  <a:pt x="2843662" y="81673"/>
                  <a:pt x="2846633" y="76135"/>
                </a:cubicBezTo>
                <a:cubicBezTo>
                  <a:pt x="2849612" y="70597"/>
                  <a:pt x="2853663" y="65998"/>
                  <a:pt x="2858786" y="62336"/>
                </a:cubicBezTo>
                <a:cubicBezTo>
                  <a:pt x="2862631" y="59499"/>
                  <a:pt x="2867875" y="57096"/>
                  <a:pt x="2874510" y="55128"/>
                </a:cubicBezTo>
                <a:cubicBezTo>
                  <a:pt x="2881145" y="53160"/>
                  <a:pt x="2888266" y="52176"/>
                  <a:pt x="2895858" y="52176"/>
                </a:cubicBezTo>
                <a:cubicBezTo>
                  <a:pt x="2907304" y="52176"/>
                  <a:pt x="2917351" y="53823"/>
                  <a:pt x="2926000" y="57119"/>
                </a:cubicBezTo>
                <a:cubicBezTo>
                  <a:pt x="2934649" y="60414"/>
                  <a:pt x="2941033" y="64876"/>
                  <a:pt x="2945152" y="70506"/>
                </a:cubicBezTo>
                <a:cubicBezTo>
                  <a:pt x="2949271" y="76135"/>
                  <a:pt x="2952106" y="83665"/>
                  <a:pt x="2953664" y="93092"/>
                </a:cubicBezTo>
                <a:lnTo>
                  <a:pt x="2929496" y="96388"/>
                </a:lnTo>
                <a:cubicBezTo>
                  <a:pt x="2928402" y="88882"/>
                  <a:pt x="2925217" y="83024"/>
                  <a:pt x="2919958" y="78813"/>
                </a:cubicBezTo>
                <a:cubicBezTo>
                  <a:pt x="2914691" y="74602"/>
                  <a:pt x="2907258" y="72497"/>
                  <a:pt x="2897644" y="72497"/>
                </a:cubicBezTo>
                <a:cubicBezTo>
                  <a:pt x="2886298" y="72497"/>
                  <a:pt x="2878196" y="74373"/>
                  <a:pt x="2873340" y="78126"/>
                </a:cubicBezTo>
                <a:cubicBezTo>
                  <a:pt x="2868491" y="81879"/>
                  <a:pt x="2866066" y="86273"/>
                  <a:pt x="2866066" y="91308"/>
                </a:cubicBezTo>
                <a:cubicBezTo>
                  <a:pt x="2866066" y="94511"/>
                  <a:pt x="2867070" y="97395"/>
                  <a:pt x="2869084" y="99957"/>
                </a:cubicBezTo>
                <a:cubicBezTo>
                  <a:pt x="2871098" y="102612"/>
                  <a:pt x="2874259" y="104809"/>
                  <a:pt x="2878561" y="106548"/>
                </a:cubicBezTo>
                <a:cubicBezTo>
                  <a:pt x="2881031" y="107464"/>
                  <a:pt x="2888312" y="109569"/>
                  <a:pt x="2900388" y="112865"/>
                </a:cubicBezTo>
                <a:cubicBezTo>
                  <a:pt x="2917876" y="117532"/>
                  <a:pt x="2930074" y="121355"/>
                  <a:pt x="2936982" y="124329"/>
                </a:cubicBezTo>
                <a:cubicBezTo>
                  <a:pt x="2943890" y="127305"/>
                  <a:pt x="2949317" y="131630"/>
                  <a:pt x="2953254" y="137305"/>
                </a:cubicBezTo>
                <a:cubicBezTo>
                  <a:pt x="2957190" y="142980"/>
                  <a:pt x="2959159" y="150029"/>
                  <a:pt x="2959159" y="158449"/>
                </a:cubicBezTo>
                <a:cubicBezTo>
                  <a:pt x="2959159" y="166688"/>
                  <a:pt x="2956757" y="174446"/>
                  <a:pt x="2951946" y="181723"/>
                </a:cubicBezTo>
                <a:cubicBezTo>
                  <a:pt x="2947143" y="189000"/>
                  <a:pt x="2940212" y="194629"/>
                  <a:pt x="2931145" y="198612"/>
                </a:cubicBezTo>
                <a:cubicBezTo>
                  <a:pt x="2922086" y="202593"/>
                  <a:pt x="2911834" y="204584"/>
                  <a:pt x="2900388" y="204584"/>
                </a:cubicBezTo>
                <a:cubicBezTo>
                  <a:pt x="2881441" y="204584"/>
                  <a:pt x="2867001" y="200648"/>
                  <a:pt x="2857068" y="192776"/>
                </a:cubicBezTo>
                <a:cubicBezTo>
                  <a:pt x="2847142" y="184903"/>
                  <a:pt x="2840804" y="173233"/>
                  <a:pt x="2838053" y="157763"/>
                </a:cubicBezTo>
                <a:close/>
                <a:moveTo>
                  <a:pt x="3155345" y="201289"/>
                </a:moveTo>
                <a:lnTo>
                  <a:pt x="3155345" y="182890"/>
                </a:lnTo>
                <a:cubicBezTo>
                  <a:pt x="3146096" y="197352"/>
                  <a:pt x="3132507" y="204584"/>
                  <a:pt x="3114564" y="204584"/>
                </a:cubicBezTo>
                <a:cubicBezTo>
                  <a:pt x="3102936" y="204584"/>
                  <a:pt x="3092250" y="201380"/>
                  <a:pt x="3082507" y="194973"/>
                </a:cubicBezTo>
                <a:cubicBezTo>
                  <a:pt x="3072756" y="188565"/>
                  <a:pt x="3065202" y="179618"/>
                  <a:pt x="3059851" y="168129"/>
                </a:cubicBezTo>
                <a:cubicBezTo>
                  <a:pt x="3054493" y="156642"/>
                  <a:pt x="3051818" y="143438"/>
                  <a:pt x="3051818" y="128518"/>
                </a:cubicBezTo>
                <a:cubicBezTo>
                  <a:pt x="3051818" y="113963"/>
                  <a:pt x="3054242" y="100759"/>
                  <a:pt x="3059091" y="88905"/>
                </a:cubicBezTo>
                <a:cubicBezTo>
                  <a:pt x="3063948" y="77051"/>
                  <a:pt x="3071221" y="67966"/>
                  <a:pt x="3080926" y="61650"/>
                </a:cubicBezTo>
                <a:cubicBezTo>
                  <a:pt x="3090624" y="55334"/>
                  <a:pt x="3101476" y="52176"/>
                  <a:pt x="3113469" y="52176"/>
                </a:cubicBezTo>
                <a:cubicBezTo>
                  <a:pt x="3122255" y="52176"/>
                  <a:pt x="3130083" y="54029"/>
                  <a:pt x="3136946" y="57737"/>
                </a:cubicBezTo>
                <a:cubicBezTo>
                  <a:pt x="3143808" y="61444"/>
                  <a:pt x="3149394" y="66272"/>
                  <a:pt x="3153696" y="72222"/>
                </a:cubicBezTo>
                <a:lnTo>
                  <a:pt x="3153696" y="0"/>
                </a:lnTo>
                <a:lnTo>
                  <a:pt x="3178274" y="0"/>
                </a:lnTo>
                <a:lnTo>
                  <a:pt x="3178274" y="201289"/>
                </a:lnTo>
                <a:lnTo>
                  <a:pt x="3155345" y="201289"/>
                </a:lnTo>
                <a:close/>
                <a:moveTo>
                  <a:pt x="3077217" y="128518"/>
                </a:moveTo>
                <a:cubicBezTo>
                  <a:pt x="3077217" y="147191"/>
                  <a:pt x="3081154" y="161150"/>
                  <a:pt x="3089028" y="170395"/>
                </a:cubicBezTo>
                <a:cubicBezTo>
                  <a:pt x="3096894" y="179640"/>
                  <a:pt x="3106188" y="184263"/>
                  <a:pt x="3116897" y="184263"/>
                </a:cubicBezTo>
                <a:cubicBezTo>
                  <a:pt x="3127696" y="184263"/>
                  <a:pt x="3136877" y="179846"/>
                  <a:pt x="3144424" y="171013"/>
                </a:cubicBezTo>
                <a:cubicBezTo>
                  <a:pt x="3151978" y="162179"/>
                  <a:pt x="3155756" y="148701"/>
                  <a:pt x="3155756" y="130577"/>
                </a:cubicBezTo>
                <a:cubicBezTo>
                  <a:pt x="3155756" y="110622"/>
                  <a:pt x="3151910" y="95976"/>
                  <a:pt x="3144219" y="86639"/>
                </a:cubicBezTo>
                <a:cubicBezTo>
                  <a:pt x="3136535" y="77303"/>
                  <a:pt x="3127058" y="72634"/>
                  <a:pt x="3115802" y="72634"/>
                </a:cubicBezTo>
                <a:cubicBezTo>
                  <a:pt x="3104813" y="72634"/>
                  <a:pt x="3095640" y="77119"/>
                  <a:pt x="3088268" y="86090"/>
                </a:cubicBezTo>
                <a:cubicBezTo>
                  <a:pt x="3080903" y="95061"/>
                  <a:pt x="3077217" y="109203"/>
                  <a:pt x="3077217" y="128518"/>
                </a:cubicBezTo>
                <a:close/>
                <a:moveTo>
                  <a:pt x="3320159" y="154330"/>
                </a:moveTo>
                <a:lnTo>
                  <a:pt x="3345702" y="157489"/>
                </a:lnTo>
                <a:cubicBezTo>
                  <a:pt x="3341674" y="172409"/>
                  <a:pt x="3334211" y="183988"/>
                  <a:pt x="3323320" y="192227"/>
                </a:cubicBezTo>
                <a:cubicBezTo>
                  <a:pt x="3312430" y="200465"/>
                  <a:pt x="3298514" y="204584"/>
                  <a:pt x="3281581" y="204584"/>
                </a:cubicBezTo>
                <a:cubicBezTo>
                  <a:pt x="3260248" y="204584"/>
                  <a:pt x="3243338" y="198016"/>
                  <a:pt x="3230844" y="184881"/>
                </a:cubicBezTo>
                <a:cubicBezTo>
                  <a:pt x="3218349" y="171746"/>
                  <a:pt x="3212102" y="153324"/>
                  <a:pt x="3212102" y="129616"/>
                </a:cubicBezTo>
                <a:cubicBezTo>
                  <a:pt x="3212102" y="105084"/>
                  <a:pt x="3218418" y="86044"/>
                  <a:pt x="3231049" y="72497"/>
                </a:cubicBezTo>
                <a:cubicBezTo>
                  <a:pt x="3243680" y="58949"/>
                  <a:pt x="3260066" y="52176"/>
                  <a:pt x="3280206" y="52176"/>
                </a:cubicBezTo>
                <a:cubicBezTo>
                  <a:pt x="3299700" y="52176"/>
                  <a:pt x="3315629" y="58812"/>
                  <a:pt x="3327987" y="72085"/>
                </a:cubicBezTo>
                <a:cubicBezTo>
                  <a:pt x="3340344" y="85358"/>
                  <a:pt x="3346523" y="104031"/>
                  <a:pt x="3346523" y="128106"/>
                </a:cubicBezTo>
                <a:cubicBezTo>
                  <a:pt x="3346523" y="129570"/>
                  <a:pt x="3346478" y="131767"/>
                  <a:pt x="3346386" y="134696"/>
                </a:cubicBezTo>
                <a:lnTo>
                  <a:pt x="3237638" y="134696"/>
                </a:lnTo>
                <a:cubicBezTo>
                  <a:pt x="3238558" y="150715"/>
                  <a:pt x="3243087" y="162980"/>
                  <a:pt x="3251234" y="171493"/>
                </a:cubicBezTo>
                <a:cubicBezTo>
                  <a:pt x="3259382" y="180007"/>
                  <a:pt x="3269543" y="184263"/>
                  <a:pt x="3281718" y="184263"/>
                </a:cubicBezTo>
                <a:cubicBezTo>
                  <a:pt x="3290777" y="184263"/>
                  <a:pt x="3298514" y="181883"/>
                  <a:pt x="3304921" y="177123"/>
                </a:cubicBezTo>
                <a:cubicBezTo>
                  <a:pt x="3311328" y="172363"/>
                  <a:pt x="3316404" y="164766"/>
                  <a:pt x="3320159" y="154330"/>
                </a:cubicBezTo>
                <a:close/>
                <a:moveTo>
                  <a:pt x="3239014" y="114375"/>
                </a:moveTo>
                <a:lnTo>
                  <a:pt x="3320432" y="114375"/>
                </a:lnTo>
                <a:cubicBezTo>
                  <a:pt x="3319338" y="102109"/>
                  <a:pt x="3316222" y="92909"/>
                  <a:pt x="3311100" y="86777"/>
                </a:cubicBezTo>
                <a:cubicBezTo>
                  <a:pt x="3303226" y="77257"/>
                  <a:pt x="3293019" y="72497"/>
                  <a:pt x="3280479" y="72497"/>
                </a:cubicBezTo>
                <a:cubicBezTo>
                  <a:pt x="3269132" y="72497"/>
                  <a:pt x="3259587" y="76296"/>
                  <a:pt x="3251850" y="83893"/>
                </a:cubicBezTo>
                <a:cubicBezTo>
                  <a:pt x="3244121" y="91490"/>
                  <a:pt x="3239834" y="101652"/>
                  <a:pt x="3239014" y="114375"/>
                </a:cubicBezTo>
                <a:close/>
                <a:moveTo>
                  <a:pt x="3451502" y="201289"/>
                </a:moveTo>
                <a:lnTo>
                  <a:pt x="3451502" y="0"/>
                </a:lnTo>
                <a:lnTo>
                  <a:pt x="3520837" y="0"/>
                </a:lnTo>
                <a:cubicBezTo>
                  <a:pt x="3536493" y="0"/>
                  <a:pt x="3548432" y="961"/>
                  <a:pt x="3556671" y="2883"/>
                </a:cubicBezTo>
                <a:cubicBezTo>
                  <a:pt x="3568208" y="5538"/>
                  <a:pt x="3578050" y="10344"/>
                  <a:pt x="3586197" y="17300"/>
                </a:cubicBezTo>
                <a:cubicBezTo>
                  <a:pt x="3596814" y="26271"/>
                  <a:pt x="3604756" y="37736"/>
                  <a:pt x="3610015" y="51695"/>
                </a:cubicBezTo>
                <a:cubicBezTo>
                  <a:pt x="3615282" y="65655"/>
                  <a:pt x="3617912" y="81605"/>
                  <a:pt x="3617912" y="99546"/>
                </a:cubicBezTo>
                <a:cubicBezTo>
                  <a:pt x="3617912" y="114832"/>
                  <a:pt x="3616126" y="128380"/>
                  <a:pt x="3612554" y="140188"/>
                </a:cubicBezTo>
                <a:cubicBezTo>
                  <a:pt x="3608989" y="151996"/>
                  <a:pt x="3604406" y="161768"/>
                  <a:pt x="3598828" y="169503"/>
                </a:cubicBezTo>
                <a:cubicBezTo>
                  <a:pt x="3593242" y="177237"/>
                  <a:pt x="3587132" y="183325"/>
                  <a:pt x="3580497" y="187764"/>
                </a:cubicBezTo>
                <a:cubicBezTo>
                  <a:pt x="3573862" y="192204"/>
                  <a:pt x="3565852" y="195568"/>
                  <a:pt x="3556466" y="197856"/>
                </a:cubicBezTo>
                <a:cubicBezTo>
                  <a:pt x="3547087" y="200144"/>
                  <a:pt x="3536310" y="201289"/>
                  <a:pt x="3524135" y="201289"/>
                </a:cubicBezTo>
                <a:lnTo>
                  <a:pt x="3451502" y="201289"/>
                </a:lnTo>
                <a:close/>
                <a:moveTo>
                  <a:pt x="3478132" y="177535"/>
                </a:moveTo>
                <a:lnTo>
                  <a:pt x="3521110" y="177535"/>
                </a:lnTo>
                <a:cubicBezTo>
                  <a:pt x="3534388" y="177535"/>
                  <a:pt x="3544800" y="176299"/>
                  <a:pt x="3552346" y="173828"/>
                </a:cubicBezTo>
                <a:cubicBezTo>
                  <a:pt x="3559901" y="171356"/>
                  <a:pt x="3565920" y="167878"/>
                  <a:pt x="3570404" y="163392"/>
                </a:cubicBezTo>
                <a:cubicBezTo>
                  <a:pt x="3576720" y="157077"/>
                  <a:pt x="3581637" y="148587"/>
                  <a:pt x="3585163" y="137923"/>
                </a:cubicBezTo>
                <a:cubicBezTo>
                  <a:pt x="3588690" y="127258"/>
                  <a:pt x="3590453" y="114329"/>
                  <a:pt x="3590453" y="99134"/>
                </a:cubicBezTo>
                <a:cubicBezTo>
                  <a:pt x="3590453" y="78081"/>
                  <a:pt x="3586995" y="61902"/>
                  <a:pt x="3580086" y="50597"/>
                </a:cubicBezTo>
                <a:cubicBezTo>
                  <a:pt x="3573170" y="39292"/>
                  <a:pt x="3564772" y="31717"/>
                  <a:pt x="3554892" y="27873"/>
                </a:cubicBezTo>
                <a:cubicBezTo>
                  <a:pt x="3547748" y="25127"/>
                  <a:pt x="3536265" y="23754"/>
                  <a:pt x="3520426" y="23754"/>
                </a:cubicBezTo>
                <a:lnTo>
                  <a:pt x="3478132" y="23754"/>
                </a:lnTo>
                <a:lnTo>
                  <a:pt x="3478132" y="177535"/>
                </a:lnTo>
                <a:close/>
                <a:moveTo>
                  <a:pt x="3653677" y="28422"/>
                </a:moveTo>
                <a:lnTo>
                  <a:pt x="3653677" y="0"/>
                </a:lnTo>
                <a:lnTo>
                  <a:pt x="3678392" y="0"/>
                </a:lnTo>
                <a:lnTo>
                  <a:pt x="3678392" y="28422"/>
                </a:lnTo>
                <a:lnTo>
                  <a:pt x="3653677" y="28422"/>
                </a:lnTo>
                <a:close/>
                <a:moveTo>
                  <a:pt x="3653677" y="201289"/>
                </a:moveTo>
                <a:lnTo>
                  <a:pt x="3653677" y="55471"/>
                </a:lnTo>
                <a:lnTo>
                  <a:pt x="3678392" y="55471"/>
                </a:lnTo>
                <a:lnTo>
                  <a:pt x="3678392" y="201289"/>
                </a:lnTo>
                <a:lnTo>
                  <a:pt x="3653677" y="201289"/>
                </a:lnTo>
                <a:close/>
                <a:moveTo>
                  <a:pt x="3697544" y="128380"/>
                </a:moveTo>
                <a:cubicBezTo>
                  <a:pt x="3697544" y="101376"/>
                  <a:pt x="3705046" y="81376"/>
                  <a:pt x="3720056" y="68378"/>
                </a:cubicBezTo>
                <a:cubicBezTo>
                  <a:pt x="3732603" y="57576"/>
                  <a:pt x="3747887" y="52176"/>
                  <a:pt x="3765922" y="52176"/>
                </a:cubicBezTo>
                <a:cubicBezTo>
                  <a:pt x="3785963" y="52176"/>
                  <a:pt x="3802348" y="58744"/>
                  <a:pt x="3815071" y="71879"/>
                </a:cubicBezTo>
                <a:cubicBezTo>
                  <a:pt x="3827801" y="85014"/>
                  <a:pt x="3834162" y="103162"/>
                  <a:pt x="3834162" y="126320"/>
                </a:cubicBezTo>
                <a:cubicBezTo>
                  <a:pt x="3834162" y="145086"/>
                  <a:pt x="3831342" y="159845"/>
                  <a:pt x="3825718" y="170601"/>
                </a:cubicBezTo>
                <a:cubicBezTo>
                  <a:pt x="3820087" y="181357"/>
                  <a:pt x="3811894" y="189710"/>
                  <a:pt x="3801140" y="195659"/>
                </a:cubicBezTo>
                <a:cubicBezTo>
                  <a:pt x="3790378" y="201609"/>
                  <a:pt x="3778644" y="204584"/>
                  <a:pt x="3765922" y="204584"/>
                </a:cubicBezTo>
                <a:cubicBezTo>
                  <a:pt x="3745508" y="204584"/>
                  <a:pt x="3729008" y="198039"/>
                  <a:pt x="3716423" y="184949"/>
                </a:cubicBezTo>
                <a:cubicBezTo>
                  <a:pt x="3703837" y="171860"/>
                  <a:pt x="3697544" y="153003"/>
                  <a:pt x="3697544" y="128380"/>
                </a:cubicBezTo>
                <a:close/>
                <a:moveTo>
                  <a:pt x="3722944" y="128380"/>
                </a:moveTo>
                <a:cubicBezTo>
                  <a:pt x="3722944" y="147053"/>
                  <a:pt x="3727017" y="161036"/>
                  <a:pt x="3735164" y="170327"/>
                </a:cubicBezTo>
                <a:cubicBezTo>
                  <a:pt x="3743312" y="179618"/>
                  <a:pt x="3753564" y="184263"/>
                  <a:pt x="3765922" y="184263"/>
                </a:cubicBezTo>
                <a:cubicBezTo>
                  <a:pt x="3778188" y="184263"/>
                  <a:pt x="3788387" y="179595"/>
                  <a:pt x="3796534" y="170257"/>
                </a:cubicBezTo>
                <a:cubicBezTo>
                  <a:pt x="3804682" y="160921"/>
                  <a:pt x="3808755" y="146687"/>
                  <a:pt x="3808755" y="127556"/>
                </a:cubicBezTo>
                <a:cubicBezTo>
                  <a:pt x="3808755" y="109524"/>
                  <a:pt x="3804659" y="95862"/>
                  <a:pt x="3796466" y="86571"/>
                </a:cubicBezTo>
                <a:cubicBezTo>
                  <a:pt x="3788273" y="77280"/>
                  <a:pt x="3778097" y="72634"/>
                  <a:pt x="3765922" y="72634"/>
                </a:cubicBezTo>
                <a:cubicBezTo>
                  <a:pt x="3753564" y="72634"/>
                  <a:pt x="3743312" y="77257"/>
                  <a:pt x="3735164" y="86502"/>
                </a:cubicBezTo>
                <a:cubicBezTo>
                  <a:pt x="3727017" y="95747"/>
                  <a:pt x="3722944" y="109707"/>
                  <a:pt x="3722944" y="128380"/>
                </a:cubicBezTo>
                <a:close/>
                <a:moveTo>
                  <a:pt x="3856453" y="157763"/>
                </a:moveTo>
                <a:lnTo>
                  <a:pt x="3880894" y="153918"/>
                </a:lnTo>
                <a:cubicBezTo>
                  <a:pt x="3882270" y="163713"/>
                  <a:pt x="3886093" y="171219"/>
                  <a:pt x="3892363" y="176436"/>
                </a:cubicBezTo>
                <a:cubicBezTo>
                  <a:pt x="3898633" y="181654"/>
                  <a:pt x="3907396" y="184263"/>
                  <a:pt x="3918651" y="184263"/>
                </a:cubicBezTo>
                <a:cubicBezTo>
                  <a:pt x="3930006" y="184263"/>
                  <a:pt x="3938426" y="181952"/>
                  <a:pt x="3943921" y="177329"/>
                </a:cubicBezTo>
                <a:cubicBezTo>
                  <a:pt x="3949408" y="172706"/>
                  <a:pt x="3952160" y="167283"/>
                  <a:pt x="3952160" y="161058"/>
                </a:cubicBezTo>
                <a:cubicBezTo>
                  <a:pt x="3952160" y="155475"/>
                  <a:pt x="3949728" y="151081"/>
                  <a:pt x="3944879" y="147877"/>
                </a:cubicBezTo>
                <a:cubicBezTo>
                  <a:pt x="3941489" y="145681"/>
                  <a:pt x="3933068" y="142888"/>
                  <a:pt x="3919616" y="139502"/>
                </a:cubicBezTo>
                <a:cubicBezTo>
                  <a:pt x="3901490" y="134925"/>
                  <a:pt x="3888928" y="130965"/>
                  <a:pt x="3881928" y="127625"/>
                </a:cubicBezTo>
                <a:cubicBezTo>
                  <a:pt x="3874921" y="124284"/>
                  <a:pt x="3869616" y="119661"/>
                  <a:pt x="3865998" y="113757"/>
                </a:cubicBezTo>
                <a:cubicBezTo>
                  <a:pt x="3862381" y="107853"/>
                  <a:pt x="3860572" y="101331"/>
                  <a:pt x="3860572" y="94191"/>
                </a:cubicBezTo>
                <a:cubicBezTo>
                  <a:pt x="3860572" y="87692"/>
                  <a:pt x="3862062" y="81673"/>
                  <a:pt x="3865033" y="76135"/>
                </a:cubicBezTo>
                <a:cubicBezTo>
                  <a:pt x="3868012" y="70597"/>
                  <a:pt x="3872063" y="65998"/>
                  <a:pt x="3877186" y="62336"/>
                </a:cubicBezTo>
                <a:cubicBezTo>
                  <a:pt x="3881031" y="59499"/>
                  <a:pt x="3886275" y="57096"/>
                  <a:pt x="3892910" y="55128"/>
                </a:cubicBezTo>
                <a:cubicBezTo>
                  <a:pt x="3899545" y="53160"/>
                  <a:pt x="3906666" y="52176"/>
                  <a:pt x="3914258" y="52176"/>
                </a:cubicBezTo>
                <a:cubicBezTo>
                  <a:pt x="3925704" y="52176"/>
                  <a:pt x="3935751" y="53823"/>
                  <a:pt x="3944400" y="57119"/>
                </a:cubicBezTo>
                <a:cubicBezTo>
                  <a:pt x="3953049" y="60414"/>
                  <a:pt x="3959433" y="64876"/>
                  <a:pt x="3963552" y="70506"/>
                </a:cubicBezTo>
                <a:cubicBezTo>
                  <a:pt x="3967671" y="76135"/>
                  <a:pt x="3970506" y="83665"/>
                  <a:pt x="3972064" y="93092"/>
                </a:cubicBezTo>
                <a:lnTo>
                  <a:pt x="3947896" y="96388"/>
                </a:lnTo>
                <a:cubicBezTo>
                  <a:pt x="3946802" y="88882"/>
                  <a:pt x="3943617" y="83024"/>
                  <a:pt x="3938358" y="78813"/>
                </a:cubicBezTo>
                <a:cubicBezTo>
                  <a:pt x="3933091" y="74602"/>
                  <a:pt x="3925658" y="72497"/>
                  <a:pt x="3916044" y="72497"/>
                </a:cubicBezTo>
                <a:cubicBezTo>
                  <a:pt x="3904698" y="72497"/>
                  <a:pt x="3896596" y="74373"/>
                  <a:pt x="3891740" y="78126"/>
                </a:cubicBezTo>
                <a:cubicBezTo>
                  <a:pt x="3886891" y="81879"/>
                  <a:pt x="3884466" y="86273"/>
                  <a:pt x="3884466" y="91308"/>
                </a:cubicBezTo>
                <a:cubicBezTo>
                  <a:pt x="3884466" y="94511"/>
                  <a:pt x="3885470" y="97395"/>
                  <a:pt x="3887484" y="99957"/>
                </a:cubicBezTo>
                <a:cubicBezTo>
                  <a:pt x="3889498" y="102612"/>
                  <a:pt x="3892659" y="104809"/>
                  <a:pt x="3896961" y="106548"/>
                </a:cubicBezTo>
                <a:cubicBezTo>
                  <a:pt x="3899431" y="107464"/>
                  <a:pt x="3906712" y="109569"/>
                  <a:pt x="3918788" y="112865"/>
                </a:cubicBezTo>
                <a:cubicBezTo>
                  <a:pt x="3936276" y="117532"/>
                  <a:pt x="3948474" y="121355"/>
                  <a:pt x="3955382" y="124329"/>
                </a:cubicBezTo>
                <a:cubicBezTo>
                  <a:pt x="3962290" y="127305"/>
                  <a:pt x="3967717" y="131630"/>
                  <a:pt x="3971654" y="137305"/>
                </a:cubicBezTo>
                <a:cubicBezTo>
                  <a:pt x="3975590" y="142980"/>
                  <a:pt x="3977559" y="150029"/>
                  <a:pt x="3977559" y="158449"/>
                </a:cubicBezTo>
                <a:cubicBezTo>
                  <a:pt x="3977559" y="166688"/>
                  <a:pt x="3975157" y="174446"/>
                  <a:pt x="3970346" y="181723"/>
                </a:cubicBezTo>
                <a:cubicBezTo>
                  <a:pt x="3965543" y="189000"/>
                  <a:pt x="3958612" y="194629"/>
                  <a:pt x="3949545" y="198612"/>
                </a:cubicBezTo>
                <a:cubicBezTo>
                  <a:pt x="3940486" y="202593"/>
                  <a:pt x="3930234" y="204584"/>
                  <a:pt x="3918788" y="204584"/>
                </a:cubicBezTo>
                <a:cubicBezTo>
                  <a:pt x="3899841" y="204584"/>
                  <a:pt x="3885401" y="200648"/>
                  <a:pt x="3875468" y="192776"/>
                </a:cubicBezTo>
                <a:cubicBezTo>
                  <a:pt x="3865542" y="184903"/>
                  <a:pt x="3859204" y="173233"/>
                  <a:pt x="3856453" y="157763"/>
                </a:cubicBezTo>
                <a:close/>
              </a:path>
              <a:path h="204584" w="3977559" fill="none">
                <a:moveTo>
                  <a:pt x="0" y="201289"/>
                </a:moveTo>
                <a:lnTo>
                  <a:pt x="0" y="0"/>
                </a:lnTo>
                <a:lnTo>
                  <a:pt x="26637" y="0"/>
                </a:lnTo>
                <a:lnTo>
                  <a:pt x="26637" y="177535"/>
                </a:lnTo>
                <a:lnTo>
                  <a:pt x="125771" y="177535"/>
                </a:lnTo>
                <a:lnTo>
                  <a:pt x="125771" y="201289"/>
                </a:lnTo>
                <a:lnTo>
                  <a:pt x="0" y="201289"/>
                </a:lnTo>
                <a:close/>
                <a:moveTo>
                  <a:pt x="148341" y="128380"/>
                </a:moveTo>
                <a:cubicBezTo>
                  <a:pt x="148341" y="101376"/>
                  <a:pt x="155847" y="81376"/>
                  <a:pt x="170859" y="68378"/>
                </a:cubicBezTo>
                <a:cubicBezTo>
                  <a:pt x="183399" y="57576"/>
                  <a:pt x="198686" y="52176"/>
                  <a:pt x="216719" y="52176"/>
                </a:cubicBezTo>
                <a:cubicBezTo>
                  <a:pt x="236765" y="52176"/>
                  <a:pt x="253150" y="58744"/>
                  <a:pt x="265874" y="71879"/>
                </a:cubicBezTo>
                <a:cubicBezTo>
                  <a:pt x="278598" y="85014"/>
                  <a:pt x="284959" y="103162"/>
                  <a:pt x="284959" y="126320"/>
                </a:cubicBezTo>
                <a:cubicBezTo>
                  <a:pt x="284959" y="145086"/>
                  <a:pt x="282145" y="159845"/>
                  <a:pt x="276515" y="170601"/>
                </a:cubicBezTo>
                <a:cubicBezTo>
                  <a:pt x="270885" y="181357"/>
                  <a:pt x="262693" y="189710"/>
                  <a:pt x="251938" y="195659"/>
                </a:cubicBezTo>
                <a:cubicBezTo>
                  <a:pt x="241182" y="201609"/>
                  <a:pt x="229442" y="204584"/>
                  <a:pt x="216719" y="204584"/>
                </a:cubicBezTo>
                <a:cubicBezTo>
                  <a:pt x="196306" y="204584"/>
                  <a:pt x="179807" y="198039"/>
                  <a:pt x="167221" y="184949"/>
                </a:cubicBezTo>
                <a:cubicBezTo>
                  <a:pt x="154634" y="171860"/>
                  <a:pt x="148341" y="153003"/>
                  <a:pt x="148341" y="128380"/>
                </a:cubicBezTo>
                <a:close/>
                <a:moveTo>
                  <a:pt x="173742" y="128380"/>
                </a:moveTo>
                <a:cubicBezTo>
                  <a:pt x="173742" y="147053"/>
                  <a:pt x="177816" y="161036"/>
                  <a:pt x="185963" y="170327"/>
                </a:cubicBezTo>
                <a:cubicBezTo>
                  <a:pt x="194109" y="179618"/>
                  <a:pt x="204361" y="184263"/>
                  <a:pt x="216719" y="184263"/>
                </a:cubicBezTo>
                <a:cubicBezTo>
                  <a:pt x="228985" y="184263"/>
                  <a:pt x="239191" y="179595"/>
                  <a:pt x="247337" y="170257"/>
                </a:cubicBezTo>
                <a:cubicBezTo>
                  <a:pt x="255485" y="160921"/>
                  <a:pt x="259557" y="146687"/>
                  <a:pt x="259557" y="127556"/>
                </a:cubicBezTo>
                <a:cubicBezTo>
                  <a:pt x="259557" y="109524"/>
                  <a:pt x="255462" y="95862"/>
                  <a:pt x="247269" y="86571"/>
                </a:cubicBezTo>
                <a:cubicBezTo>
                  <a:pt x="239076" y="77280"/>
                  <a:pt x="228893" y="72634"/>
                  <a:pt x="216719" y="72634"/>
                </a:cubicBezTo>
                <a:cubicBezTo>
                  <a:pt x="204361" y="72634"/>
                  <a:pt x="194109" y="77257"/>
                  <a:pt x="185963" y="86502"/>
                </a:cubicBezTo>
                <a:cubicBezTo>
                  <a:pt x="177816" y="95747"/>
                  <a:pt x="173742" y="109707"/>
                  <a:pt x="173742" y="128380"/>
                </a:cubicBezTo>
                <a:close/>
                <a:moveTo>
                  <a:pt x="307254" y="157763"/>
                </a:moveTo>
                <a:lnTo>
                  <a:pt x="331694" y="153918"/>
                </a:lnTo>
                <a:cubicBezTo>
                  <a:pt x="333068" y="163713"/>
                  <a:pt x="336890" y="171219"/>
                  <a:pt x="343160" y="176436"/>
                </a:cubicBezTo>
                <a:cubicBezTo>
                  <a:pt x="349430" y="181654"/>
                  <a:pt x="358195" y="184263"/>
                  <a:pt x="369453" y="184263"/>
                </a:cubicBezTo>
                <a:cubicBezTo>
                  <a:pt x="380804" y="184263"/>
                  <a:pt x="389226" y="181952"/>
                  <a:pt x="394717" y="177329"/>
                </a:cubicBezTo>
                <a:cubicBezTo>
                  <a:pt x="400210" y="172706"/>
                  <a:pt x="402956" y="167283"/>
                  <a:pt x="402956" y="161058"/>
                </a:cubicBezTo>
                <a:cubicBezTo>
                  <a:pt x="402956" y="155475"/>
                  <a:pt x="400530" y="151081"/>
                  <a:pt x="395679" y="147877"/>
                </a:cubicBezTo>
                <a:cubicBezTo>
                  <a:pt x="392292" y="145681"/>
                  <a:pt x="383871" y="142888"/>
                  <a:pt x="370415" y="139502"/>
                </a:cubicBezTo>
                <a:cubicBezTo>
                  <a:pt x="352290" y="134925"/>
                  <a:pt x="339727" y="130965"/>
                  <a:pt x="332724" y="127625"/>
                </a:cubicBezTo>
                <a:cubicBezTo>
                  <a:pt x="325722" y="124284"/>
                  <a:pt x="320413" y="119661"/>
                  <a:pt x="316797" y="113757"/>
                </a:cubicBezTo>
                <a:cubicBezTo>
                  <a:pt x="313182" y="107853"/>
                  <a:pt x="311374" y="101331"/>
                  <a:pt x="311374" y="94191"/>
                </a:cubicBezTo>
                <a:cubicBezTo>
                  <a:pt x="311374" y="87692"/>
                  <a:pt x="312861" y="81673"/>
                  <a:pt x="315836" y="76135"/>
                </a:cubicBezTo>
                <a:cubicBezTo>
                  <a:pt x="318811" y="70597"/>
                  <a:pt x="322862" y="65998"/>
                  <a:pt x="327988" y="62336"/>
                </a:cubicBezTo>
                <a:cubicBezTo>
                  <a:pt x="331832" y="59499"/>
                  <a:pt x="337072" y="57096"/>
                  <a:pt x="343709" y="55128"/>
                </a:cubicBezTo>
                <a:cubicBezTo>
                  <a:pt x="350346" y="53160"/>
                  <a:pt x="357462" y="52176"/>
                  <a:pt x="365060" y="52176"/>
                </a:cubicBezTo>
                <a:cubicBezTo>
                  <a:pt x="376502" y="52176"/>
                  <a:pt x="386548" y="53823"/>
                  <a:pt x="395198" y="57119"/>
                </a:cubicBezTo>
                <a:cubicBezTo>
                  <a:pt x="403848" y="60414"/>
                  <a:pt x="410233" y="64876"/>
                  <a:pt x="414352" y="70506"/>
                </a:cubicBezTo>
                <a:cubicBezTo>
                  <a:pt x="418471" y="76135"/>
                  <a:pt x="421309" y="83665"/>
                  <a:pt x="422865" y="93092"/>
                </a:cubicBezTo>
                <a:lnTo>
                  <a:pt x="398699" y="96388"/>
                </a:lnTo>
                <a:cubicBezTo>
                  <a:pt x="397601" y="88882"/>
                  <a:pt x="394420" y="83024"/>
                  <a:pt x="389156" y="78813"/>
                </a:cubicBezTo>
                <a:cubicBezTo>
                  <a:pt x="383893" y="74602"/>
                  <a:pt x="376456" y="72497"/>
                  <a:pt x="366844" y="72497"/>
                </a:cubicBezTo>
                <a:cubicBezTo>
                  <a:pt x="355495" y="72497"/>
                  <a:pt x="347393" y="74373"/>
                  <a:pt x="342542" y="78126"/>
                </a:cubicBezTo>
                <a:cubicBezTo>
                  <a:pt x="337690" y="81879"/>
                  <a:pt x="335265" y="86273"/>
                  <a:pt x="335265" y="91308"/>
                </a:cubicBezTo>
                <a:cubicBezTo>
                  <a:pt x="335265" y="94511"/>
                  <a:pt x="336272" y="97395"/>
                  <a:pt x="338285" y="99957"/>
                </a:cubicBezTo>
                <a:cubicBezTo>
                  <a:pt x="340299" y="102612"/>
                  <a:pt x="343457" y="104809"/>
                  <a:pt x="347759" y="106548"/>
                </a:cubicBezTo>
                <a:cubicBezTo>
                  <a:pt x="350231" y="107464"/>
                  <a:pt x="357508" y="109569"/>
                  <a:pt x="369591" y="112865"/>
                </a:cubicBezTo>
                <a:cubicBezTo>
                  <a:pt x="387074" y="117532"/>
                  <a:pt x="399271" y="121355"/>
                  <a:pt x="406183" y="124329"/>
                </a:cubicBezTo>
                <a:cubicBezTo>
                  <a:pt x="413093" y="127305"/>
                  <a:pt x="418517" y="131630"/>
                  <a:pt x="422453" y="137305"/>
                </a:cubicBezTo>
                <a:cubicBezTo>
                  <a:pt x="426389" y="142980"/>
                  <a:pt x="428357" y="150029"/>
                  <a:pt x="428357" y="158449"/>
                </a:cubicBezTo>
                <a:cubicBezTo>
                  <a:pt x="428357" y="166688"/>
                  <a:pt x="425954" y="174446"/>
                  <a:pt x="421149" y="181723"/>
                </a:cubicBezTo>
                <a:cubicBezTo>
                  <a:pt x="416343" y="189000"/>
                  <a:pt x="409409" y="194629"/>
                  <a:pt x="400347" y="198612"/>
                </a:cubicBezTo>
                <a:cubicBezTo>
                  <a:pt x="391285" y="202593"/>
                  <a:pt x="381033" y="204584"/>
                  <a:pt x="369591" y="204584"/>
                </a:cubicBezTo>
                <a:cubicBezTo>
                  <a:pt x="350643" y="204584"/>
                  <a:pt x="336203" y="200648"/>
                  <a:pt x="326271" y="192776"/>
                </a:cubicBezTo>
                <a:cubicBezTo>
                  <a:pt x="316339" y="184903"/>
                  <a:pt x="310001" y="173233"/>
                  <a:pt x="307254" y="157763"/>
                </a:cubicBezTo>
                <a:close/>
                <a:moveTo>
                  <a:pt x="533098" y="201289"/>
                </a:moveTo>
                <a:lnTo>
                  <a:pt x="533098" y="0"/>
                </a:lnTo>
                <a:lnTo>
                  <a:pt x="602438" y="0"/>
                </a:lnTo>
                <a:cubicBezTo>
                  <a:pt x="618090" y="0"/>
                  <a:pt x="630035" y="961"/>
                  <a:pt x="638274" y="2883"/>
                </a:cubicBezTo>
                <a:cubicBezTo>
                  <a:pt x="649808" y="5538"/>
                  <a:pt x="659647" y="10344"/>
                  <a:pt x="667795" y="17300"/>
                </a:cubicBezTo>
                <a:cubicBezTo>
                  <a:pt x="678412" y="26271"/>
                  <a:pt x="686354" y="37736"/>
                  <a:pt x="691617" y="51695"/>
                </a:cubicBezTo>
                <a:cubicBezTo>
                  <a:pt x="696880" y="65655"/>
                  <a:pt x="699512" y="81605"/>
                  <a:pt x="699512" y="99546"/>
                </a:cubicBezTo>
                <a:cubicBezTo>
                  <a:pt x="699512" y="114832"/>
                  <a:pt x="697727" y="128380"/>
                  <a:pt x="694157" y="140188"/>
                </a:cubicBezTo>
                <a:cubicBezTo>
                  <a:pt x="690587" y="151996"/>
                  <a:pt x="686010" y="161768"/>
                  <a:pt x="680426" y="169503"/>
                </a:cubicBezTo>
                <a:cubicBezTo>
                  <a:pt x="674843" y="177237"/>
                  <a:pt x="668732" y="183325"/>
                  <a:pt x="662096" y="187764"/>
                </a:cubicBezTo>
                <a:cubicBezTo>
                  <a:pt x="655460" y="192204"/>
                  <a:pt x="647450" y="195568"/>
                  <a:pt x="638068" y="197856"/>
                </a:cubicBezTo>
                <a:cubicBezTo>
                  <a:pt x="628686" y="200144"/>
                  <a:pt x="617907" y="201289"/>
                  <a:pt x="605733" y="201289"/>
                </a:cubicBezTo>
                <a:lnTo>
                  <a:pt x="533098" y="201289"/>
                </a:lnTo>
                <a:close/>
                <a:moveTo>
                  <a:pt x="559735" y="177535"/>
                </a:moveTo>
                <a:lnTo>
                  <a:pt x="602712" y="177535"/>
                </a:lnTo>
                <a:cubicBezTo>
                  <a:pt x="615985" y="177535"/>
                  <a:pt x="626397" y="176299"/>
                  <a:pt x="633949" y="173828"/>
                </a:cubicBezTo>
                <a:cubicBezTo>
                  <a:pt x="641501" y="171356"/>
                  <a:pt x="647519" y="167878"/>
                  <a:pt x="652004" y="163392"/>
                </a:cubicBezTo>
                <a:cubicBezTo>
                  <a:pt x="658320" y="157077"/>
                  <a:pt x="663241" y="148587"/>
                  <a:pt x="666765" y="137923"/>
                </a:cubicBezTo>
                <a:cubicBezTo>
                  <a:pt x="670289" y="127258"/>
                  <a:pt x="672051" y="114329"/>
                  <a:pt x="672051" y="99134"/>
                </a:cubicBezTo>
                <a:cubicBezTo>
                  <a:pt x="672051" y="78081"/>
                  <a:pt x="668596" y="61902"/>
                  <a:pt x="661684" y="50597"/>
                </a:cubicBezTo>
                <a:cubicBezTo>
                  <a:pt x="654773" y="39292"/>
                  <a:pt x="646375" y="31717"/>
                  <a:pt x="636489" y="27873"/>
                </a:cubicBezTo>
                <a:cubicBezTo>
                  <a:pt x="629349" y="25127"/>
                  <a:pt x="617861" y="23754"/>
                  <a:pt x="602026" y="23754"/>
                </a:cubicBezTo>
                <a:lnTo>
                  <a:pt x="559735" y="23754"/>
                </a:lnTo>
                <a:lnTo>
                  <a:pt x="559735" y="177535"/>
                </a:lnTo>
                <a:close/>
                <a:moveTo>
                  <a:pt x="735278" y="28422"/>
                </a:moveTo>
                <a:lnTo>
                  <a:pt x="735278" y="0"/>
                </a:lnTo>
                <a:lnTo>
                  <a:pt x="759992" y="0"/>
                </a:lnTo>
                <a:lnTo>
                  <a:pt x="759992" y="28422"/>
                </a:lnTo>
                <a:lnTo>
                  <a:pt x="735278" y="28422"/>
                </a:lnTo>
                <a:close/>
                <a:moveTo>
                  <a:pt x="735278" y="201289"/>
                </a:moveTo>
                <a:lnTo>
                  <a:pt x="735278" y="55471"/>
                </a:lnTo>
                <a:lnTo>
                  <a:pt x="759992" y="55471"/>
                </a:lnTo>
                <a:lnTo>
                  <a:pt x="759992" y="201289"/>
                </a:lnTo>
                <a:lnTo>
                  <a:pt x="735278" y="201289"/>
                </a:lnTo>
                <a:close/>
                <a:moveTo>
                  <a:pt x="888159" y="154330"/>
                </a:moveTo>
                <a:lnTo>
                  <a:pt x="913702" y="157489"/>
                </a:lnTo>
                <a:cubicBezTo>
                  <a:pt x="909674" y="172409"/>
                  <a:pt x="902211" y="183988"/>
                  <a:pt x="891320" y="192227"/>
                </a:cubicBezTo>
                <a:cubicBezTo>
                  <a:pt x="880430" y="200465"/>
                  <a:pt x="866514" y="204584"/>
                  <a:pt x="849581" y="204584"/>
                </a:cubicBezTo>
                <a:cubicBezTo>
                  <a:pt x="828248" y="204584"/>
                  <a:pt x="811338" y="198016"/>
                  <a:pt x="798844" y="184881"/>
                </a:cubicBezTo>
                <a:cubicBezTo>
                  <a:pt x="786349" y="171746"/>
                  <a:pt x="780102" y="153324"/>
                  <a:pt x="780102" y="129616"/>
                </a:cubicBezTo>
                <a:cubicBezTo>
                  <a:pt x="780102" y="105084"/>
                  <a:pt x="786418" y="86044"/>
                  <a:pt x="799049" y="72497"/>
                </a:cubicBezTo>
                <a:cubicBezTo>
                  <a:pt x="811680" y="58949"/>
                  <a:pt x="828066" y="52176"/>
                  <a:pt x="848206" y="52176"/>
                </a:cubicBezTo>
                <a:cubicBezTo>
                  <a:pt x="867700" y="52176"/>
                  <a:pt x="883629" y="58812"/>
                  <a:pt x="895987" y="72085"/>
                </a:cubicBezTo>
                <a:cubicBezTo>
                  <a:pt x="908344" y="85358"/>
                  <a:pt x="914523" y="104031"/>
                  <a:pt x="914523" y="128106"/>
                </a:cubicBezTo>
                <a:cubicBezTo>
                  <a:pt x="914523" y="129570"/>
                  <a:pt x="914478" y="131767"/>
                  <a:pt x="914386" y="134696"/>
                </a:cubicBezTo>
                <a:lnTo>
                  <a:pt x="805638" y="134696"/>
                </a:lnTo>
                <a:cubicBezTo>
                  <a:pt x="806558" y="150715"/>
                  <a:pt x="811087" y="162980"/>
                  <a:pt x="819234" y="171493"/>
                </a:cubicBezTo>
                <a:cubicBezTo>
                  <a:pt x="827382" y="180007"/>
                  <a:pt x="837543" y="184263"/>
                  <a:pt x="849718" y="184263"/>
                </a:cubicBezTo>
                <a:cubicBezTo>
                  <a:pt x="858777" y="184263"/>
                  <a:pt x="866514" y="181883"/>
                  <a:pt x="872921" y="177123"/>
                </a:cubicBezTo>
                <a:cubicBezTo>
                  <a:pt x="879328" y="172363"/>
                  <a:pt x="884404" y="164766"/>
                  <a:pt x="888159" y="154330"/>
                </a:cubicBezTo>
                <a:close/>
                <a:moveTo>
                  <a:pt x="807014" y="114375"/>
                </a:moveTo>
                <a:lnTo>
                  <a:pt x="888432" y="114375"/>
                </a:lnTo>
                <a:cubicBezTo>
                  <a:pt x="887338" y="102109"/>
                  <a:pt x="884222" y="92909"/>
                  <a:pt x="879100" y="86777"/>
                </a:cubicBezTo>
                <a:cubicBezTo>
                  <a:pt x="871226" y="77257"/>
                  <a:pt x="861019" y="72497"/>
                  <a:pt x="848479" y="72497"/>
                </a:cubicBezTo>
                <a:cubicBezTo>
                  <a:pt x="837132" y="72497"/>
                  <a:pt x="827587" y="76296"/>
                  <a:pt x="819850" y="83893"/>
                </a:cubicBezTo>
                <a:cubicBezTo>
                  <a:pt x="812121" y="91490"/>
                  <a:pt x="807834" y="101652"/>
                  <a:pt x="807014" y="114375"/>
                </a:cubicBezTo>
                <a:close/>
                <a:moveTo>
                  <a:pt x="927299" y="201289"/>
                </a:moveTo>
                <a:lnTo>
                  <a:pt x="927299" y="181243"/>
                </a:lnTo>
                <a:lnTo>
                  <a:pt x="1020118" y="74694"/>
                </a:lnTo>
                <a:cubicBezTo>
                  <a:pt x="1009584" y="75243"/>
                  <a:pt x="1000297" y="75518"/>
                  <a:pt x="992241" y="75518"/>
                </a:cubicBezTo>
                <a:lnTo>
                  <a:pt x="932786" y="75518"/>
                </a:lnTo>
                <a:lnTo>
                  <a:pt x="932786" y="55471"/>
                </a:lnTo>
                <a:lnTo>
                  <a:pt x="1051969" y="55471"/>
                </a:lnTo>
                <a:lnTo>
                  <a:pt x="1051969" y="71810"/>
                </a:lnTo>
                <a:lnTo>
                  <a:pt x="973020" y="164354"/>
                </a:lnTo>
                <a:lnTo>
                  <a:pt x="957775" y="181243"/>
                </a:lnTo>
                <a:cubicBezTo>
                  <a:pt x="968856" y="180419"/>
                  <a:pt x="979245" y="180007"/>
                  <a:pt x="988950" y="180007"/>
                </a:cubicBezTo>
                <a:lnTo>
                  <a:pt x="1056362" y="180007"/>
                </a:lnTo>
                <a:lnTo>
                  <a:pt x="1056362" y="201289"/>
                </a:lnTo>
                <a:lnTo>
                  <a:pt x="927299" y="201289"/>
                </a:lnTo>
                <a:close/>
                <a:moveTo>
                  <a:pt x="1155474" y="201289"/>
                </a:moveTo>
                <a:lnTo>
                  <a:pt x="1155474" y="0"/>
                </a:lnTo>
                <a:lnTo>
                  <a:pt x="1195571" y="0"/>
                </a:lnTo>
                <a:lnTo>
                  <a:pt x="1243216" y="142522"/>
                </a:lnTo>
                <a:cubicBezTo>
                  <a:pt x="1247608" y="155795"/>
                  <a:pt x="1250808" y="165727"/>
                  <a:pt x="1252822" y="172317"/>
                </a:cubicBezTo>
                <a:cubicBezTo>
                  <a:pt x="1255110" y="164994"/>
                  <a:pt x="1258682" y="154239"/>
                  <a:pt x="1263530" y="140051"/>
                </a:cubicBezTo>
                <a:lnTo>
                  <a:pt x="1311730" y="0"/>
                </a:lnTo>
                <a:lnTo>
                  <a:pt x="1347564" y="0"/>
                </a:lnTo>
                <a:lnTo>
                  <a:pt x="1347564" y="201289"/>
                </a:lnTo>
                <a:lnTo>
                  <a:pt x="1321891" y="201289"/>
                </a:lnTo>
                <a:lnTo>
                  <a:pt x="1321891" y="32816"/>
                </a:lnTo>
                <a:lnTo>
                  <a:pt x="1263394" y="201289"/>
                </a:lnTo>
                <a:lnTo>
                  <a:pt x="1239370" y="201289"/>
                </a:lnTo>
                <a:lnTo>
                  <a:pt x="1181154" y="29932"/>
                </a:lnTo>
                <a:lnTo>
                  <a:pt x="1181154" y="201289"/>
                </a:lnTo>
                <a:lnTo>
                  <a:pt x="1155474" y="201289"/>
                </a:lnTo>
                <a:close/>
                <a:moveTo>
                  <a:pt x="1483892" y="183302"/>
                </a:moveTo>
                <a:cubicBezTo>
                  <a:pt x="1474742" y="191082"/>
                  <a:pt x="1465926" y="196575"/>
                  <a:pt x="1457460" y="199778"/>
                </a:cubicBezTo>
                <a:cubicBezTo>
                  <a:pt x="1448993" y="202982"/>
                  <a:pt x="1439911" y="204584"/>
                  <a:pt x="1430206" y="204584"/>
                </a:cubicBezTo>
                <a:cubicBezTo>
                  <a:pt x="1414185" y="204584"/>
                  <a:pt x="1401873" y="200671"/>
                  <a:pt x="1393270" y="192845"/>
                </a:cubicBezTo>
                <a:cubicBezTo>
                  <a:pt x="1384667" y="185018"/>
                  <a:pt x="1380365" y="175017"/>
                  <a:pt x="1380365" y="162844"/>
                </a:cubicBezTo>
                <a:cubicBezTo>
                  <a:pt x="1380365" y="155703"/>
                  <a:pt x="1381992" y="149182"/>
                  <a:pt x="1385237" y="143277"/>
                </a:cubicBezTo>
                <a:cubicBezTo>
                  <a:pt x="1388490" y="137373"/>
                  <a:pt x="1392746" y="132636"/>
                  <a:pt x="1398005" y="129066"/>
                </a:cubicBezTo>
                <a:cubicBezTo>
                  <a:pt x="1403272" y="125497"/>
                  <a:pt x="1409200" y="122796"/>
                  <a:pt x="1415789" y="120965"/>
                </a:cubicBezTo>
                <a:cubicBezTo>
                  <a:pt x="1420638" y="119684"/>
                  <a:pt x="1427964" y="118448"/>
                  <a:pt x="1437760" y="117258"/>
                </a:cubicBezTo>
                <a:cubicBezTo>
                  <a:pt x="1457710" y="114879"/>
                  <a:pt x="1472401" y="112041"/>
                  <a:pt x="1481833" y="108745"/>
                </a:cubicBezTo>
                <a:cubicBezTo>
                  <a:pt x="1481924" y="105359"/>
                  <a:pt x="1481970" y="103207"/>
                  <a:pt x="1481970" y="102292"/>
                </a:cubicBezTo>
                <a:cubicBezTo>
                  <a:pt x="1481970" y="92223"/>
                  <a:pt x="1479636" y="85129"/>
                  <a:pt x="1474970" y="81010"/>
                </a:cubicBezTo>
                <a:cubicBezTo>
                  <a:pt x="1468654" y="75426"/>
                  <a:pt x="1459268" y="72634"/>
                  <a:pt x="1446820" y="72634"/>
                </a:cubicBezTo>
                <a:cubicBezTo>
                  <a:pt x="1435192" y="72634"/>
                  <a:pt x="1426611" y="74671"/>
                  <a:pt x="1421078" y="78744"/>
                </a:cubicBezTo>
                <a:cubicBezTo>
                  <a:pt x="1415538" y="82818"/>
                  <a:pt x="1411442" y="90026"/>
                  <a:pt x="1408789" y="100369"/>
                </a:cubicBezTo>
                <a:lnTo>
                  <a:pt x="1384621" y="97074"/>
                </a:lnTo>
                <a:cubicBezTo>
                  <a:pt x="1386818" y="86730"/>
                  <a:pt x="1390435" y="78378"/>
                  <a:pt x="1395466" y="72016"/>
                </a:cubicBezTo>
                <a:cubicBezTo>
                  <a:pt x="1400505" y="65655"/>
                  <a:pt x="1407778" y="60757"/>
                  <a:pt x="1417301" y="57325"/>
                </a:cubicBezTo>
                <a:cubicBezTo>
                  <a:pt x="1426816" y="53892"/>
                  <a:pt x="1437852" y="52176"/>
                  <a:pt x="1450392" y="52176"/>
                </a:cubicBezTo>
                <a:cubicBezTo>
                  <a:pt x="1462840" y="52176"/>
                  <a:pt x="1472956" y="53640"/>
                  <a:pt x="1480731" y="56570"/>
                </a:cubicBezTo>
                <a:cubicBezTo>
                  <a:pt x="1488513" y="59499"/>
                  <a:pt x="1494236" y="63183"/>
                  <a:pt x="1497899" y="67623"/>
                </a:cubicBezTo>
                <a:cubicBezTo>
                  <a:pt x="1501562" y="72062"/>
                  <a:pt x="1504124" y="77669"/>
                  <a:pt x="1505590" y="84442"/>
                </a:cubicBezTo>
                <a:cubicBezTo>
                  <a:pt x="1506411" y="88653"/>
                  <a:pt x="1506822" y="96251"/>
                  <a:pt x="1506822" y="107235"/>
                </a:cubicBezTo>
                <a:lnTo>
                  <a:pt x="1506822" y="140188"/>
                </a:lnTo>
                <a:cubicBezTo>
                  <a:pt x="1506822" y="163164"/>
                  <a:pt x="1507346" y="177695"/>
                  <a:pt x="1508402" y="183782"/>
                </a:cubicBezTo>
                <a:cubicBezTo>
                  <a:pt x="1509451" y="189869"/>
                  <a:pt x="1511534" y="195705"/>
                  <a:pt x="1514650" y="201289"/>
                </a:cubicBezTo>
                <a:lnTo>
                  <a:pt x="1488832" y="201289"/>
                </a:lnTo>
                <a:cubicBezTo>
                  <a:pt x="1486271" y="196163"/>
                  <a:pt x="1484622" y="190167"/>
                  <a:pt x="1483892" y="183302"/>
                </a:cubicBezTo>
                <a:close/>
                <a:moveTo>
                  <a:pt x="1481833" y="128106"/>
                </a:moveTo>
                <a:cubicBezTo>
                  <a:pt x="1472865" y="131767"/>
                  <a:pt x="1459405" y="134879"/>
                  <a:pt x="1441469" y="137442"/>
                </a:cubicBezTo>
                <a:cubicBezTo>
                  <a:pt x="1431308" y="138907"/>
                  <a:pt x="1424118" y="140554"/>
                  <a:pt x="1419908" y="142385"/>
                </a:cubicBezTo>
                <a:cubicBezTo>
                  <a:pt x="1415698" y="144215"/>
                  <a:pt x="1412445" y="146893"/>
                  <a:pt x="1410157" y="150417"/>
                </a:cubicBezTo>
                <a:cubicBezTo>
                  <a:pt x="1407870" y="153942"/>
                  <a:pt x="1406730" y="157854"/>
                  <a:pt x="1406730" y="162157"/>
                </a:cubicBezTo>
                <a:cubicBezTo>
                  <a:pt x="1406730" y="168747"/>
                  <a:pt x="1409222" y="174240"/>
                  <a:pt x="1414208" y="178633"/>
                </a:cubicBezTo>
                <a:cubicBezTo>
                  <a:pt x="1419201" y="183027"/>
                  <a:pt x="1426497" y="185224"/>
                  <a:pt x="1436111" y="185224"/>
                </a:cubicBezTo>
                <a:cubicBezTo>
                  <a:pt x="1445634" y="185224"/>
                  <a:pt x="1454100" y="183142"/>
                  <a:pt x="1461510" y="178977"/>
                </a:cubicBezTo>
                <a:cubicBezTo>
                  <a:pt x="1468928" y="174811"/>
                  <a:pt x="1474370" y="169114"/>
                  <a:pt x="1477850" y="161882"/>
                </a:cubicBezTo>
                <a:cubicBezTo>
                  <a:pt x="1480503" y="156299"/>
                  <a:pt x="1481833" y="148060"/>
                  <a:pt x="1481833" y="137167"/>
                </a:cubicBezTo>
                <a:lnTo>
                  <a:pt x="1481833" y="128106"/>
                </a:lnTo>
                <a:close/>
                <a:moveTo>
                  <a:pt x="1540740" y="201289"/>
                </a:moveTo>
                <a:lnTo>
                  <a:pt x="1540740" y="55471"/>
                </a:lnTo>
                <a:lnTo>
                  <a:pt x="1562986" y="55471"/>
                </a:lnTo>
                <a:lnTo>
                  <a:pt x="1562986" y="76204"/>
                </a:lnTo>
                <a:cubicBezTo>
                  <a:pt x="1573694" y="60185"/>
                  <a:pt x="1589160" y="52176"/>
                  <a:pt x="1609391" y="52176"/>
                </a:cubicBezTo>
                <a:cubicBezTo>
                  <a:pt x="1618177" y="52176"/>
                  <a:pt x="1626256" y="53755"/>
                  <a:pt x="1633628" y="56913"/>
                </a:cubicBezTo>
                <a:cubicBezTo>
                  <a:pt x="1640992" y="60071"/>
                  <a:pt x="1646510" y="64213"/>
                  <a:pt x="1650173" y="69339"/>
                </a:cubicBezTo>
                <a:cubicBezTo>
                  <a:pt x="1653836" y="74465"/>
                  <a:pt x="1656397" y="80552"/>
                  <a:pt x="1657864" y="87601"/>
                </a:cubicBezTo>
                <a:cubicBezTo>
                  <a:pt x="1658776" y="92177"/>
                  <a:pt x="1659232" y="100187"/>
                  <a:pt x="1659232" y="111629"/>
                </a:cubicBezTo>
                <a:lnTo>
                  <a:pt x="1659232" y="201289"/>
                </a:lnTo>
                <a:lnTo>
                  <a:pt x="1634517" y="201289"/>
                </a:lnTo>
                <a:lnTo>
                  <a:pt x="1634517" y="112590"/>
                </a:lnTo>
                <a:cubicBezTo>
                  <a:pt x="1634517" y="102521"/>
                  <a:pt x="1633559" y="94992"/>
                  <a:pt x="1631636" y="90003"/>
                </a:cubicBezTo>
                <a:cubicBezTo>
                  <a:pt x="1629714" y="85014"/>
                  <a:pt x="1626301" y="81033"/>
                  <a:pt x="1621407" y="78058"/>
                </a:cubicBezTo>
                <a:cubicBezTo>
                  <a:pt x="1616512" y="75083"/>
                  <a:pt x="1610767" y="73595"/>
                  <a:pt x="1604178" y="73595"/>
                </a:cubicBezTo>
                <a:cubicBezTo>
                  <a:pt x="1593652" y="73595"/>
                  <a:pt x="1584562" y="76936"/>
                  <a:pt x="1576924" y="83618"/>
                </a:cubicBezTo>
                <a:cubicBezTo>
                  <a:pt x="1569278" y="90301"/>
                  <a:pt x="1565456" y="102978"/>
                  <a:pt x="1565456" y="121652"/>
                </a:cubicBezTo>
                <a:lnTo>
                  <a:pt x="1565456" y="201289"/>
                </a:lnTo>
                <a:lnTo>
                  <a:pt x="1540740" y="201289"/>
                </a:lnTo>
                <a:close/>
                <a:moveTo>
                  <a:pt x="1794945" y="201289"/>
                </a:moveTo>
                <a:lnTo>
                  <a:pt x="1794945" y="182890"/>
                </a:lnTo>
                <a:cubicBezTo>
                  <a:pt x="1785696" y="197352"/>
                  <a:pt x="1772107" y="204584"/>
                  <a:pt x="1754164" y="204584"/>
                </a:cubicBezTo>
                <a:cubicBezTo>
                  <a:pt x="1742536" y="204584"/>
                  <a:pt x="1731850" y="201380"/>
                  <a:pt x="1722107" y="194973"/>
                </a:cubicBezTo>
                <a:cubicBezTo>
                  <a:pt x="1712356" y="188565"/>
                  <a:pt x="1704802" y="179618"/>
                  <a:pt x="1699451" y="168129"/>
                </a:cubicBezTo>
                <a:cubicBezTo>
                  <a:pt x="1694093" y="156642"/>
                  <a:pt x="1691418" y="143438"/>
                  <a:pt x="1691418" y="128518"/>
                </a:cubicBezTo>
                <a:cubicBezTo>
                  <a:pt x="1691418" y="113963"/>
                  <a:pt x="1693842" y="100759"/>
                  <a:pt x="1698691" y="88905"/>
                </a:cubicBezTo>
                <a:cubicBezTo>
                  <a:pt x="1703548" y="77051"/>
                  <a:pt x="1710821" y="67966"/>
                  <a:pt x="1720526" y="61650"/>
                </a:cubicBezTo>
                <a:cubicBezTo>
                  <a:pt x="1730224" y="55334"/>
                  <a:pt x="1741076" y="52176"/>
                  <a:pt x="1753069" y="52176"/>
                </a:cubicBezTo>
                <a:cubicBezTo>
                  <a:pt x="1761855" y="52176"/>
                  <a:pt x="1769683" y="54029"/>
                  <a:pt x="1776546" y="57737"/>
                </a:cubicBezTo>
                <a:cubicBezTo>
                  <a:pt x="1783408" y="61444"/>
                  <a:pt x="1788994" y="66272"/>
                  <a:pt x="1793296" y="72222"/>
                </a:cubicBezTo>
                <a:lnTo>
                  <a:pt x="1793296" y="0"/>
                </a:lnTo>
                <a:lnTo>
                  <a:pt x="1817874" y="0"/>
                </a:lnTo>
                <a:lnTo>
                  <a:pt x="1817874" y="201289"/>
                </a:lnTo>
                <a:lnTo>
                  <a:pt x="1794945" y="201289"/>
                </a:lnTo>
                <a:close/>
                <a:moveTo>
                  <a:pt x="1716817" y="128518"/>
                </a:moveTo>
                <a:cubicBezTo>
                  <a:pt x="1716817" y="147191"/>
                  <a:pt x="1720754" y="161150"/>
                  <a:pt x="1728628" y="170395"/>
                </a:cubicBezTo>
                <a:cubicBezTo>
                  <a:pt x="1736494" y="179640"/>
                  <a:pt x="1745788" y="184263"/>
                  <a:pt x="1756497" y="184263"/>
                </a:cubicBezTo>
                <a:cubicBezTo>
                  <a:pt x="1767296" y="184263"/>
                  <a:pt x="1776477" y="179846"/>
                  <a:pt x="1784024" y="171013"/>
                </a:cubicBezTo>
                <a:cubicBezTo>
                  <a:pt x="1791578" y="162179"/>
                  <a:pt x="1795356" y="148701"/>
                  <a:pt x="1795356" y="130577"/>
                </a:cubicBezTo>
                <a:cubicBezTo>
                  <a:pt x="1795356" y="110622"/>
                  <a:pt x="1791510" y="95976"/>
                  <a:pt x="1783819" y="86639"/>
                </a:cubicBezTo>
                <a:cubicBezTo>
                  <a:pt x="1776135" y="77303"/>
                  <a:pt x="1766658" y="72634"/>
                  <a:pt x="1755402" y="72634"/>
                </a:cubicBezTo>
                <a:cubicBezTo>
                  <a:pt x="1744413" y="72634"/>
                  <a:pt x="1735240" y="77119"/>
                  <a:pt x="1727868" y="86090"/>
                </a:cubicBezTo>
                <a:cubicBezTo>
                  <a:pt x="1720503" y="95061"/>
                  <a:pt x="1716817" y="109203"/>
                  <a:pt x="1716817" y="128518"/>
                </a:cubicBezTo>
                <a:close/>
                <a:moveTo>
                  <a:pt x="1955092" y="183302"/>
                </a:moveTo>
                <a:cubicBezTo>
                  <a:pt x="1945942" y="191082"/>
                  <a:pt x="1937126" y="196575"/>
                  <a:pt x="1928660" y="199778"/>
                </a:cubicBezTo>
                <a:cubicBezTo>
                  <a:pt x="1920193" y="202982"/>
                  <a:pt x="1911111" y="204584"/>
                  <a:pt x="1901406" y="204584"/>
                </a:cubicBezTo>
                <a:cubicBezTo>
                  <a:pt x="1885385" y="204584"/>
                  <a:pt x="1873073" y="200671"/>
                  <a:pt x="1864470" y="192845"/>
                </a:cubicBezTo>
                <a:cubicBezTo>
                  <a:pt x="1855867" y="185018"/>
                  <a:pt x="1851565" y="175017"/>
                  <a:pt x="1851565" y="162844"/>
                </a:cubicBezTo>
                <a:cubicBezTo>
                  <a:pt x="1851565" y="155703"/>
                  <a:pt x="1853192" y="149182"/>
                  <a:pt x="1856437" y="143277"/>
                </a:cubicBezTo>
                <a:cubicBezTo>
                  <a:pt x="1859690" y="137373"/>
                  <a:pt x="1863946" y="132636"/>
                  <a:pt x="1869205" y="129066"/>
                </a:cubicBezTo>
                <a:cubicBezTo>
                  <a:pt x="1874472" y="125497"/>
                  <a:pt x="1880400" y="122796"/>
                  <a:pt x="1886989" y="120965"/>
                </a:cubicBezTo>
                <a:cubicBezTo>
                  <a:pt x="1891838" y="119684"/>
                  <a:pt x="1899164" y="118448"/>
                  <a:pt x="1908960" y="117258"/>
                </a:cubicBezTo>
                <a:cubicBezTo>
                  <a:pt x="1928910" y="114879"/>
                  <a:pt x="1943601" y="112041"/>
                  <a:pt x="1953033" y="108745"/>
                </a:cubicBezTo>
                <a:cubicBezTo>
                  <a:pt x="1953124" y="105359"/>
                  <a:pt x="1953170" y="103207"/>
                  <a:pt x="1953170" y="102292"/>
                </a:cubicBezTo>
                <a:cubicBezTo>
                  <a:pt x="1953170" y="92223"/>
                  <a:pt x="1950836" y="85129"/>
                  <a:pt x="1946170" y="81010"/>
                </a:cubicBezTo>
                <a:cubicBezTo>
                  <a:pt x="1939854" y="75426"/>
                  <a:pt x="1930468" y="72634"/>
                  <a:pt x="1918020" y="72634"/>
                </a:cubicBezTo>
                <a:cubicBezTo>
                  <a:pt x="1906392" y="72634"/>
                  <a:pt x="1897811" y="74671"/>
                  <a:pt x="1892278" y="78744"/>
                </a:cubicBezTo>
                <a:cubicBezTo>
                  <a:pt x="1886738" y="82818"/>
                  <a:pt x="1882642" y="90026"/>
                  <a:pt x="1879989" y="100369"/>
                </a:cubicBezTo>
                <a:lnTo>
                  <a:pt x="1855821" y="97074"/>
                </a:lnTo>
                <a:cubicBezTo>
                  <a:pt x="1858018" y="86730"/>
                  <a:pt x="1861635" y="78378"/>
                  <a:pt x="1866666" y="72016"/>
                </a:cubicBezTo>
                <a:cubicBezTo>
                  <a:pt x="1871705" y="65655"/>
                  <a:pt x="1878978" y="60757"/>
                  <a:pt x="1888501" y="57325"/>
                </a:cubicBezTo>
                <a:cubicBezTo>
                  <a:pt x="1898016" y="53892"/>
                  <a:pt x="1909052" y="52176"/>
                  <a:pt x="1921592" y="52176"/>
                </a:cubicBezTo>
                <a:cubicBezTo>
                  <a:pt x="1934040" y="52176"/>
                  <a:pt x="1944156" y="53640"/>
                  <a:pt x="1951931" y="56570"/>
                </a:cubicBezTo>
                <a:cubicBezTo>
                  <a:pt x="1959713" y="59499"/>
                  <a:pt x="1965436" y="63183"/>
                  <a:pt x="1969099" y="67623"/>
                </a:cubicBezTo>
                <a:cubicBezTo>
                  <a:pt x="1972762" y="72062"/>
                  <a:pt x="1975324" y="77669"/>
                  <a:pt x="1976790" y="84442"/>
                </a:cubicBezTo>
                <a:cubicBezTo>
                  <a:pt x="1977611" y="88653"/>
                  <a:pt x="1978022" y="96251"/>
                  <a:pt x="1978022" y="107235"/>
                </a:cubicBezTo>
                <a:lnTo>
                  <a:pt x="1978022" y="140188"/>
                </a:lnTo>
                <a:cubicBezTo>
                  <a:pt x="1978022" y="163164"/>
                  <a:pt x="1978546" y="177695"/>
                  <a:pt x="1979602" y="183782"/>
                </a:cubicBezTo>
                <a:cubicBezTo>
                  <a:pt x="1980651" y="189869"/>
                  <a:pt x="1982734" y="195705"/>
                  <a:pt x="1985850" y="201289"/>
                </a:cubicBezTo>
                <a:lnTo>
                  <a:pt x="1960032" y="201289"/>
                </a:lnTo>
                <a:cubicBezTo>
                  <a:pt x="1957471" y="196163"/>
                  <a:pt x="1955822" y="190167"/>
                  <a:pt x="1955092" y="183302"/>
                </a:cubicBezTo>
                <a:close/>
                <a:moveTo>
                  <a:pt x="1953033" y="128106"/>
                </a:moveTo>
                <a:cubicBezTo>
                  <a:pt x="1944065" y="131767"/>
                  <a:pt x="1930605" y="134879"/>
                  <a:pt x="1912669" y="137442"/>
                </a:cubicBezTo>
                <a:cubicBezTo>
                  <a:pt x="1902508" y="138907"/>
                  <a:pt x="1895318" y="140554"/>
                  <a:pt x="1891108" y="142385"/>
                </a:cubicBezTo>
                <a:cubicBezTo>
                  <a:pt x="1886898" y="144215"/>
                  <a:pt x="1883645" y="146893"/>
                  <a:pt x="1881357" y="150417"/>
                </a:cubicBezTo>
                <a:cubicBezTo>
                  <a:pt x="1879070" y="153942"/>
                  <a:pt x="1877930" y="157854"/>
                  <a:pt x="1877930" y="162157"/>
                </a:cubicBezTo>
                <a:cubicBezTo>
                  <a:pt x="1877930" y="168747"/>
                  <a:pt x="1880422" y="174240"/>
                  <a:pt x="1885408" y="178633"/>
                </a:cubicBezTo>
                <a:cubicBezTo>
                  <a:pt x="1890401" y="183027"/>
                  <a:pt x="1897697" y="185224"/>
                  <a:pt x="1907311" y="185224"/>
                </a:cubicBezTo>
                <a:cubicBezTo>
                  <a:pt x="1916834" y="185224"/>
                  <a:pt x="1925300" y="183142"/>
                  <a:pt x="1932710" y="178977"/>
                </a:cubicBezTo>
                <a:cubicBezTo>
                  <a:pt x="1940128" y="174811"/>
                  <a:pt x="1945570" y="169114"/>
                  <a:pt x="1949050" y="161882"/>
                </a:cubicBezTo>
                <a:cubicBezTo>
                  <a:pt x="1951703" y="156299"/>
                  <a:pt x="1953033" y="148060"/>
                  <a:pt x="1953033" y="137167"/>
                </a:cubicBezTo>
                <a:lnTo>
                  <a:pt x="1953033" y="128106"/>
                </a:lnTo>
                <a:close/>
                <a:moveTo>
                  <a:pt x="2011940" y="201289"/>
                </a:moveTo>
                <a:lnTo>
                  <a:pt x="2011940" y="55471"/>
                </a:lnTo>
                <a:lnTo>
                  <a:pt x="2034049" y="55471"/>
                </a:lnTo>
                <a:lnTo>
                  <a:pt x="2034049" y="75929"/>
                </a:lnTo>
                <a:cubicBezTo>
                  <a:pt x="2038624" y="68790"/>
                  <a:pt x="2044712" y="63046"/>
                  <a:pt x="2052312" y="58698"/>
                </a:cubicBezTo>
                <a:cubicBezTo>
                  <a:pt x="2059904" y="54350"/>
                  <a:pt x="2068553" y="52176"/>
                  <a:pt x="2078258" y="52176"/>
                </a:cubicBezTo>
                <a:cubicBezTo>
                  <a:pt x="2089058" y="52176"/>
                  <a:pt x="2097919" y="54418"/>
                  <a:pt x="2104828" y="58904"/>
                </a:cubicBezTo>
                <a:cubicBezTo>
                  <a:pt x="2111736" y="63389"/>
                  <a:pt x="2116615" y="69659"/>
                  <a:pt x="2119450" y="77715"/>
                </a:cubicBezTo>
                <a:cubicBezTo>
                  <a:pt x="2130987" y="60689"/>
                  <a:pt x="2145997" y="52176"/>
                  <a:pt x="2164488" y="52176"/>
                </a:cubicBezTo>
                <a:cubicBezTo>
                  <a:pt x="2178950" y="52176"/>
                  <a:pt x="2190069" y="56180"/>
                  <a:pt x="2197852" y="64190"/>
                </a:cubicBezTo>
                <a:cubicBezTo>
                  <a:pt x="2205634" y="72199"/>
                  <a:pt x="2209525" y="84534"/>
                  <a:pt x="2209525" y="101193"/>
                </a:cubicBezTo>
                <a:lnTo>
                  <a:pt x="2209525" y="201289"/>
                </a:lnTo>
                <a:lnTo>
                  <a:pt x="2184947" y="201289"/>
                </a:lnTo>
                <a:lnTo>
                  <a:pt x="2184947" y="109432"/>
                </a:lnTo>
                <a:cubicBezTo>
                  <a:pt x="2184947" y="99546"/>
                  <a:pt x="2184141" y="92429"/>
                  <a:pt x="2182545" y="88081"/>
                </a:cubicBezTo>
                <a:cubicBezTo>
                  <a:pt x="2180942" y="83733"/>
                  <a:pt x="2178031" y="80232"/>
                  <a:pt x="2173820" y="77577"/>
                </a:cubicBezTo>
                <a:cubicBezTo>
                  <a:pt x="2169610" y="74923"/>
                  <a:pt x="2164670" y="73595"/>
                  <a:pt x="2158993" y="73595"/>
                </a:cubicBezTo>
                <a:cubicBezTo>
                  <a:pt x="2148740" y="73595"/>
                  <a:pt x="2140228" y="77005"/>
                  <a:pt x="2133457" y="83824"/>
                </a:cubicBezTo>
                <a:cubicBezTo>
                  <a:pt x="2126678" y="90644"/>
                  <a:pt x="2123296" y="101560"/>
                  <a:pt x="2123296" y="116572"/>
                </a:cubicBezTo>
                <a:lnTo>
                  <a:pt x="2123296" y="201289"/>
                </a:lnTo>
                <a:lnTo>
                  <a:pt x="2098580" y="201289"/>
                </a:lnTo>
                <a:lnTo>
                  <a:pt x="2098580" y="106548"/>
                </a:lnTo>
                <a:cubicBezTo>
                  <a:pt x="2098580" y="95564"/>
                  <a:pt x="2096566" y="87326"/>
                  <a:pt x="2092538" y="81834"/>
                </a:cubicBezTo>
                <a:cubicBezTo>
                  <a:pt x="2088510" y="76341"/>
                  <a:pt x="2081921" y="73595"/>
                  <a:pt x="2072763" y="73595"/>
                </a:cubicBezTo>
                <a:cubicBezTo>
                  <a:pt x="2065809" y="73595"/>
                  <a:pt x="2059380" y="75426"/>
                  <a:pt x="2053474" y="79088"/>
                </a:cubicBezTo>
                <a:cubicBezTo>
                  <a:pt x="2047569" y="82749"/>
                  <a:pt x="2043290" y="88104"/>
                  <a:pt x="2040638" y="95152"/>
                </a:cubicBezTo>
                <a:cubicBezTo>
                  <a:pt x="2037986" y="102200"/>
                  <a:pt x="2036656" y="112361"/>
                  <a:pt x="2036656" y="125634"/>
                </a:cubicBezTo>
                <a:lnTo>
                  <a:pt x="2036656" y="201289"/>
                </a:lnTo>
                <a:lnTo>
                  <a:pt x="2011940" y="201289"/>
                </a:lnTo>
                <a:close/>
                <a:moveTo>
                  <a:pt x="2247677" y="28422"/>
                </a:moveTo>
                <a:lnTo>
                  <a:pt x="2247677" y="0"/>
                </a:lnTo>
                <a:lnTo>
                  <a:pt x="2272392" y="0"/>
                </a:lnTo>
                <a:lnTo>
                  <a:pt x="2272392" y="28422"/>
                </a:lnTo>
                <a:lnTo>
                  <a:pt x="2247677" y="28422"/>
                </a:lnTo>
                <a:close/>
                <a:moveTo>
                  <a:pt x="2247677" y="201289"/>
                </a:moveTo>
                <a:lnTo>
                  <a:pt x="2247677" y="55471"/>
                </a:lnTo>
                <a:lnTo>
                  <a:pt x="2272392" y="55471"/>
                </a:lnTo>
                <a:lnTo>
                  <a:pt x="2272392" y="201289"/>
                </a:lnTo>
                <a:lnTo>
                  <a:pt x="2247677" y="201289"/>
                </a:lnTo>
                <a:close/>
                <a:moveTo>
                  <a:pt x="2400559" y="154330"/>
                </a:moveTo>
                <a:lnTo>
                  <a:pt x="2426102" y="157489"/>
                </a:lnTo>
                <a:cubicBezTo>
                  <a:pt x="2422074" y="172409"/>
                  <a:pt x="2414611" y="183988"/>
                  <a:pt x="2403720" y="192227"/>
                </a:cubicBezTo>
                <a:cubicBezTo>
                  <a:pt x="2392830" y="200465"/>
                  <a:pt x="2378914" y="204584"/>
                  <a:pt x="2361981" y="204584"/>
                </a:cubicBezTo>
                <a:cubicBezTo>
                  <a:pt x="2340648" y="204584"/>
                  <a:pt x="2323738" y="198016"/>
                  <a:pt x="2311244" y="184881"/>
                </a:cubicBezTo>
                <a:cubicBezTo>
                  <a:pt x="2298749" y="171746"/>
                  <a:pt x="2292502" y="153324"/>
                  <a:pt x="2292502" y="129616"/>
                </a:cubicBezTo>
                <a:cubicBezTo>
                  <a:pt x="2292502" y="105084"/>
                  <a:pt x="2298818" y="86044"/>
                  <a:pt x="2311449" y="72497"/>
                </a:cubicBezTo>
                <a:cubicBezTo>
                  <a:pt x="2324080" y="58949"/>
                  <a:pt x="2340466" y="52176"/>
                  <a:pt x="2360606" y="52176"/>
                </a:cubicBezTo>
                <a:cubicBezTo>
                  <a:pt x="2380100" y="52176"/>
                  <a:pt x="2396029" y="58812"/>
                  <a:pt x="2408387" y="72085"/>
                </a:cubicBezTo>
                <a:cubicBezTo>
                  <a:pt x="2420744" y="85358"/>
                  <a:pt x="2426923" y="104031"/>
                  <a:pt x="2426923" y="128106"/>
                </a:cubicBezTo>
                <a:cubicBezTo>
                  <a:pt x="2426923" y="129570"/>
                  <a:pt x="2426878" y="131767"/>
                  <a:pt x="2426786" y="134696"/>
                </a:cubicBezTo>
                <a:lnTo>
                  <a:pt x="2318038" y="134696"/>
                </a:lnTo>
                <a:cubicBezTo>
                  <a:pt x="2318958" y="150715"/>
                  <a:pt x="2323487" y="162980"/>
                  <a:pt x="2331634" y="171493"/>
                </a:cubicBezTo>
                <a:cubicBezTo>
                  <a:pt x="2339782" y="180007"/>
                  <a:pt x="2349943" y="184263"/>
                  <a:pt x="2362118" y="184263"/>
                </a:cubicBezTo>
                <a:cubicBezTo>
                  <a:pt x="2371177" y="184263"/>
                  <a:pt x="2378914" y="181883"/>
                  <a:pt x="2385321" y="177123"/>
                </a:cubicBezTo>
                <a:cubicBezTo>
                  <a:pt x="2391728" y="172363"/>
                  <a:pt x="2396804" y="164766"/>
                  <a:pt x="2400559" y="154330"/>
                </a:cubicBezTo>
                <a:close/>
                <a:moveTo>
                  <a:pt x="2319414" y="114375"/>
                </a:moveTo>
                <a:lnTo>
                  <a:pt x="2400832" y="114375"/>
                </a:lnTo>
                <a:cubicBezTo>
                  <a:pt x="2399738" y="102109"/>
                  <a:pt x="2396622" y="92909"/>
                  <a:pt x="2391500" y="86777"/>
                </a:cubicBezTo>
                <a:cubicBezTo>
                  <a:pt x="2383626" y="77257"/>
                  <a:pt x="2373419" y="72497"/>
                  <a:pt x="2360879" y="72497"/>
                </a:cubicBezTo>
                <a:cubicBezTo>
                  <a:pt x="2349532" y="72497"/>
                  <a:pt x="2339987" y="76296"/>
                  <a:pt x="2332250" y="83893"/>
                </a:cubicBezTo>
                <a:cubicBezTo>
                  <a:pt x="2324521" y="91490"/>
                  <a:pt x="2320234" y="101652"/>
                  <a:pt x="2319414" y="114375"/>
                </a:cubicBezTo>
                <a:close/>
                <a:moveTo>
                  <a:pt x="2452740" y="201289"/>
                </a:moveTo>
                <a:lnTo>
                  <a:pt x="2452740" y="55471"/>
                </a:lnTo>
                <a:lnTo>
                  <a:pt x="2474986" y="55471"/>
                </a:lnTo>
                <a:lnTo>
                  <a:pt x="2474986" y="76204"/>
                </a:lnTo>
                <a:cubicBezTo>
                  <a:pt x="2485694" y="60185"/>
                  <a:pt x="2501160" y="52176"/>
                  <a:pt x="2521391" y="52176"/>
                </a:cubicBezTo>
                <a:cubicBezTo>
                  <a:pt x="2530177" y="52176"/>
                  <a:pt x="2538256" y="53755"/>
                  <a:pt x="2545628" y="56913"/>
                </a:cubicBezTo>
                <a:cubicBezTo>
                  <a:pt x="2552992" y="60071"/>
                  <a:pt x="2558510" y="64213"/>
                  <a:pt x="2562173" y="69339"/>
                </a:cubicBezTo>
                <a:cubicBezTo>
                  <a:pt x="2565836" y="74465"/>
                  <a:pt x="2568397" y="80552"/>
                  <a:pt x="2569864" y="87601"/>
                </a:cubicBezTo>
                <a:cubicBezTo>
                  <a:pt x="2570776" y="92177"/>
                  <a:pt x="2571232" y="100187"/>
                  <a:pt x="2571232" y="111629"/>
                </a:cubicBezTo>
                <a:lnTo>
                  <a:pt x="2571232" y="201289"/>
                </a:lnTo>
                <a:lnTo>
                  <a:pt x="2546517" y="201289"/>
                </a:lnTo>
                <a:lnTo>
                  <a:pt x="2546517" y="112590"/>
                </a:lnTo>
                <a:cubicBezTo>
                  <a:pt x="2546517" y="102521"/>
                  <a:pt x="2545559" y="94992"/>
                  <a:pt x="2543636" y="90003"/>
                </a:cubicBezTo>
                <a:cubicBezTo>
                  <a:pt x="2541714" y="85014"/>
                  <a:pt x="2538301" y="81033"/>
                  <a:pt x="2533407" y="78058"/>
                </a:cubicBezTo>
                <a:cubicBezTo>
                  <a:pt x="2528512" y="75083"/>
                  <a:pt x="2522767" y="73595"/>
                  <a:pt x="2516178" y="73595"/>
                </a:cubicBezTo>
                <a:cubicBezTo>
                  <a:pt x="2505652" y="73595"/>
                  <a:pt x="2496562" y="76936"/>
                  <a:pt x="2488924" y="83618"/>
                </a:cubicBezTo>
                <a:cubicBezTo>
                  <a:pt x="2481278" y="90301"/>
                  <a:pt x="2477456" y="102978"/>
                  <a:pt x="2477456" y="121652"/>
                </a:cubicBezTo>
                <a:lnTo>
                  <a:pt x="2477456" y="201289"/>
                </a:lnTo>
                <a:lnTo>
                  <a:pt x="2452740" y="201289"/>
                </a:lnTo>
                <a:close/>
                <a:moveTo>
                  <a:pt x="2666300" y="179183"/>
                </a:moveTo>
                <a:lnTo>
                  <a:pt x="2669872" y="201014"/>
                </a:lnTo>
                <a:cubicBezTo>
                  <a:pt x="2662911" y="202478"/>
                  <a:pt x="2656686" y="203211"/>
                  <a:pt x="2651199" y="203211"/>
                </a:cubicBezTo>
                <a:cubicBezTo>
                  <a:pt x="2642224" y="203211"/>
                  <a:pt x="2635270" y="201792"/>
                  <a:pt x="2630330" y="198954"/>
                </a:cubicBezTo>
                <a:cubicBezTo>
                  <a:pt x="2625382" y="196117"/>
                  <a:pt x="2621909" y="192386"/>
                  <a:pt x="2619895" y="187764"/>
                </a:cubicBezTo>
                <a:cubicBezTo>
                  <a:pt x="2617881" y="183142"/>
                  <a:pt x="2616870" y="173416"/>
                  <a:pt x="2616870" y="158587"/>
                </a:cubicBezTo>
                <a:lnTo>
                  <a:pt x="2616870" y="74694"/>
                </a:lnTo>
                <a:lnTo>
                  <a:pt x="2598744" y="74694"/>
                </a:lnTo>
                <a:lnTo>
                  <a:pt x="2598744" y="55471"/>
                </a:lnTo>
                <a:lnTo>
                  <a:pt x="2616870" y="55471"/>
                </a:lnTo>
                <a:lnTo>
                  <a:pt x="2616870" y="19360"/>
                </a:lnTo>
                <a:lnTo>
                  <a:pt x="2641448" y="4531"/>
                </a:lnTo>
                <a:lnTo>
                  <a:pt x="2641448" y="55471"/>
                </a:lnTo>
                <a:lnTo>
                  <a:pt x="2666300" y="55471"/>
                </a:lnTo>
                <a:lnTo>
                  <a:pt x="2666300" y="74694"/>
                </a:lnTo>
                <a:lnTo>
                  <a:pt x="2641448" y="74694"/>
                </a:lnTo>
                <a:lnTo>
                  <a:pt x="2641448" y="159960"/>
                </a:lnTo>
                <a:cubicBezTo>
                  <a:pt x="2641448" y="167008"/>
                  <a:pt x="2641882" y="171540"/>
                  <a:pt x="2642756" y="173553"/>
                </a:cubicBezTo>
                <a:cubicBezTo>
                  <a:pt x="2643622" y="175567"/>
                  <a:pt x="2645043" y="177169"/>
                  <a:pt x="2647012" y="178359"/>
                </a:cubicBezTo>
                <a:cubicBezTo>
                  <a:pt x="2648980" y="179548"/>
                  <a:pt x="2651792" y="180144"/>
                  <a:pt x="2655455" y="180144"/>
                </a:cubicBezTo>
                <a:cubicBezTo>
                  <a:pt x="2658199" y="180144"/>
                  <a:pt x="2661816" y="179824"/>
                  <a:pt x="2666300" y="179183"/>
                </a:cubicBezTo>
                <a:close/>
                <a:moveTo>
                  <a:pt x="2679144" y="128380"/>
                </a:moveTo>
                <a:cubicBezTo>
                  <a:pt x="2679144" y="101376"/>
                  <a:pt x="2686646" y="81376"/>
                  <a:pt x="2701656" y="68378"/>
                </a:cubicBezTo>
                <a:cubicBezTo>
                  <a:pt x="2714203" y="57576"/>
                  <a:pt x="2729487" y="52176"/>
                  <a:pt x="2747522" y="52176"/>
                </a:cubicBezTo>
                <a:cubicBezTo>
                  <a:pt x="2767563" y="52176"/>
                  <a:pt x="2783948" y="58744"/>
                  <a:pt x="2796671" y="71879"/>
                </a:cubicBezTo>
                <a:cubicBezTo>
                  <a:pt x="2809401" y="85014"/>
                  <a:pt x="2815762" y="103162"/>
                  <a:pt x="2815762" y="126320"/>
                </a:cubicBezTo>
                <a:cubicBezTo>
                  <a:pt x="2815762" y="145086"/>
                  <a:pt x="2812942" y="159845"/>
                  <a:pt x="2807318" y="170601"/>
                </a:cubicBezTo>
                <a:cubicBezTo>
                  <a:pt x="2801687" y="181357"/>
                  <a:pt x="2793494" y="189710"/>
                  <a:pt x="2782740" y="195659"/>
                </a:cubicBezTo>
                <a:cubicBezTo>
                  <a:pt x="2771978" y="201609"/>
                  <a:pt x="2760244" y="204584"/>
                  <a:pt x="2747522" y="204584"/>
                </a:cubicBezTo>
                <a:cubicBezTo>
                  <a:pt x="2727108" y="204584"/>
                  <a:pt x="2710608" y="198039"/>
                  <a:pt x="2698023" y="184949"/>
                </a:cubicBezTo>
                <a:cubicBezTo>
                  <a:pt x="2685437" y="171860"/>
                  <a:pt x="2679144" y="153003"/>
                  <a:pt x="2679144" y="128380"/>
                </a:cubicBezTo>
                <a:close/>
                <a:moveTo>
                  <a:pt x="2704544" y="128380"/>
                </a:moveTo>
                <a:cubicBezTo>
                  <a:pt x="2704544" y="147053"/>
                  <a:pt x="2708617" y="161036"/>
                  <a:pt x="2716764" y="170327"/>
                </a:cubicBezTo>
                <a:cubicBezTo>
                  <a:pt x="2724912" y="179618"/>
                  <a:pt x="2735164" y="184263"/>
                  <a:pt x="2747522" y="184263"/>
                </a:cubicBezTo>
                <a:cubicBezTo>
                  <a:pt x="2759788" y="184263"/>
                  <a:pt x="2769987" y="179595"/>
                  <a:pt x="2778134" y="170257"/>
                </a:cubicBezTo>
                <a:cubicBezTo>
                  <a:pt x="2786282" y="160921"/>
                  <a:pt x="2790355" y="146687"/>
                  <a:pt x="2790355" y="127556"/>
                </a:cubicBezTo>
                <a:cubicBezTo>
                  <a:pt x="2790355" y="109524"/>
                  <a:pt x="2786259" y="95862"/>
                  <a:pt x="2778066" y="86571"/>
                </a:cubicBezTo>
                <a:cubicBezTo>
                  <a:pt x="2769873" y="77280"/>
                  <a:pt x="2759697" y="72634"/>
                  <a:pt x="2747522" y="72634"/>
                </a:cubicBezTo>
                <a:cubicBezTo>
                  <a:pt x="2735164" y="72634"/>
                  <a:pt x="2724912" y="77257"/>
                  <a:pt x="2716764" y="86502"/>
                </a:cubicBezTo>
                <a:cubicBezTo>
                  <a:pt x="2708617" y="95747"/>
                  <a:pt x="2704544" y="109707"/>
                  <a:pt x="2704544" y="128380"/>
                </a:cubicBezTo>
                <a:close/>
                <a:moveTo>
                  <a:pt x="2838053" y="157763"/>
                </a:moveTo>
                <a:lnTo>
                  <a:pt x="2862494" y="153918"/>
                </a:lnTo>
                <a:cubicBezTo>
                  <a:pt x="2863870" y="163713"/>
                  <a:pt x="2867693" y="171219"/>
                  <a:pt x="2873963" y="176436"/>
                </a:cubicBezTo>
                <a:cubicBezTo>
                  <a:pt x="2880233" y="181654"/>
                  <a:pt x="2888996" y="184263"/>
                  <a:pt x="2900251" y="184263"/>
                </a:cubicBezTo>
                <a:cubicBezTo>
                  <a:pt x="2911606" y="184263"/>
                  <a:pt x="2920026" y="181952"/>
                  <a:pt x="2925521" y="177329"/>
                </a:cubicBezTo>
                <a:cubicBezTo>
                  <a:pt x="2931008" y="172706"/>
                  <a:pt x="2933760" y="167283"/>
                  <a:pt x="2933760" y="161058"/>
                </a:cubicBezTo>
                <a:cubicBezTo>
                  <a:pt x="2933760" y="155475"/>
                  <a:pt x="2931328" y="151081"/>
                  <a:pt x="2926479" y="147877"/>
                </a:cubicBezTo>
                <a:cubicBezTo>
                  <a:pt x="2923089" y="145681"/>
                  <a:pt x="2914668" y="142888"/>
                  <a:pt x="2901216" y="139502"/>
                </a:cubicBezTo>
                <a:cubicBezTo>
                  <a:pt x="2883090" y="134925"/>
                  <a:pt x="2870528" y="130965"/>
                  <a:pt x="2863528" y="127625"/>
                </a:cubicBezTo>
                <a:cubicBezTo>
                  <a:pt x="2856521" y="124284"/>
                  <a:pt x="2851216" y="119661"/>
                  <a:pt x="2847598" y="113757"/>
                </a:cubicBezTo>
                <a:cubicBezTo>
                  <a:pt x="2843981" y="107853"/>
                  <a:pt x="2842172" y="101331"/>
                  <a:pt x="2842172" y="94191"/>
                </a:cubicBezTo>
                <a:cubicBezTo>
                  <a:pt x="2842172" y="87692"/>
                  <a:pt x="2843662" y="81673"/>
                  <a:pt x="2846633" y="76135"/>
                </a:cubicBezTo>
                <a:cubicBezTo>
                  <a:pt x="2849612" y="70597"/>
                  <a:pt x="2853663" y="65998"/>
                  <a:pt x="2858786" y="62336"/>
                </a:cubicBezTo>
                <a:cubicBezTo>
                  <a:pt x="2862631" y="59499"/>
                  <a:pt x="2867875" y="57096"/>
                  <a:pt x="2874510" y="55128"/>
                </a:cubicBezTo>
                <a:cubicBezTo>
                  <a:pt x="2881145" y="53160"/>
                  <a:pt x="2888266" y="52176"/>
                  <a:pt x="2895858" y="52176"/>
                </a:cubicBezTo>
                <a:cubicBezTo>
                  <a:pt x="2907304" y="52176"/>
                  <a:pt x="2917351" y="53823"/>
                  <a:pt x="2926000" y="57119"/>
                </a:cubicBezTo>
                <a:cubicBezTo>
                  <a:pt x="2934649" y="60414"/>
                  <a:pt x="2941033" y="64876"/>
                  <a:pt x="2945152" y="70506"/>
                </a:cubicBezTo>
                <a:cubicBezTo>
                  <a:pt x="2949271" y="76135"/>
                  <a:pt x="2952106" y="83665"/>
                  <a:pt x="2953664" y="93092"/>
                </a:cubicBezTo>
                <a:lnTo>
                  <a:pt x="2929496" y="96388"/>
                </a:lnTo>
                <a:cubicBezTo>
                  <a:pt x="2928402" y="88882"/>
                  <a:pt x="2925217" y="83024"/>
                  <a:pt x="2919958" y="78813"/>
                </a:cubicBezTo>
                <a:cubicBezTo>
                  <a:pt x="2914691" y="74602"/>
                  <a:pt x="2907258" y="72497"/>
                  <a:pt x="2897644" y="72497"/>
                </a:cubicBezTo>
                <a:cubicBezTo>
                  <a:pt x="2886298" y="72497"/>
                  <a:pt x="2878196" y="74373"/>
                  <a:pt x="2873340" y="78126"/>
                </a:cubicBezTo>
                <a:cubicBezTo>
                  <a:pt x="2868491" y="81879"/>
                  <a:pt x="2866066" y="86273"/>
                  <a:pt x="2866066" y="91308"/>
                </a:cubicBezTo>
                <a:cubicBezTo>
                  <a:pt x="2866066" y="94511"/>
                  <a:pt x="2867070" y="97395"/>
                  <a:pt x="2869084" y="99957"/>
                </a:cubicBezTo>
                <a:cubicBezTo>
                  <a:pt x="2871098" y="102612"/>
                  <a:pt x="2874259" y="104809"/>
                  <a:pt x="2878561" y="106548"/>
                </a:cubicBezTo>
                <a:cubicBezTo>
                  <a:pt x="2881031" y="107464"/>
                  <a:pt x="2888312" y="109569"/>
                  <a:pt x="2900388" y="112865"/>
                </a:cubicBezTo>
                <a:cubicBezTo>
                  <a:pt x="2917876" y="117532"/>
                  <a:pt x="2930074" y="121355"/>
                  <a:pt x="2936982" y="124329"/>
                </a:cubicBezTo>
                <a:cubicBezTo>
                  <a:pt x="2943890" y="127305"/>
                  <a:pt x="2949317" y="131630"/>
                  <a:pt x="2953254" y="137305"/>
                </a:cubicBezTo>
                <a:cubicBezTo>
                  <a:pt x="2957190" y="142980"/>
                  <a:pt x="2959159" y="150029"/>
                  <a:pt x="2959159" y="158449"/>
                </a:cubicBezTo>
                <a:cubicBezTo>
                  <a:pt x="2959159" y="166688"/>
                  <a:pt x="2956757" y="174446"/>
                  <a:pt x="2951946" y="181723"/>
                </a:cubicBezTo>
                <a:cubicBezTo>
                  <a:pt x="2947143" y="189000"/>
                  <a:pt x="2940212" y="194629"/>
                  <a:pt x="2931145" y="198612"/>
                </a:cubicBezTo>
                <a:cubicBezTo>
                  <a:pt x="2922086" y="202593"/>
                  <a:pt x="2911834" y="204584"/>
                  <a:pt x="2900388" y="204584"/>
                </a:cubicBezTo>
                <a:cubicBezTo>
                  <a:pt x="2881441" y="204584"/>
                  <a:pt x="2867001" y="200648"/>
                  <a:pt x="2857068" y="192776"/>
                </a:cubicBezTo>
                <a:cubicBezTo>
                  <a:pt x="2847142" y="184903"/>
                  <a:pt x="2840804" y="173233"/>
                  <a:pt x="2838053" y="157763"/>
                </a:cubicBezTo>
                <a:close/>
                <a:moveTo>
                  <a:pt x="3155345" y="201289"/>
                </a:moveTo>
                <a:lnTo>
                  <a:pt x="3155345" y="182890"/>
                </a:lnTo>
                <a:cubicBezTo>
                  <a:pt x="3146096" y="197352"/>
                  <a:pt x="3132507" y="204584"/>
                  <a:pt x="3114564" y="204584"/>
                </a:cubicBezTo>
                <a:cubicBezTo>
                  <a:pt x="3102936" y="204584"/>
                  <a:pt x="3092250" y="201380"/>
                  <a:pt x="3082507" y="194973"/>
                </a:cubicBezTo>
                <a:cubicBezTo>
                  <a:pt x="3072756" y="188565"/>
                  <a:pt x="3065202" y="179618"/>
                  <a:pt x="3059851" y="168129"/>
                </a:cubicBezTo>
                <a:cubicBezTo>
                  <a:pt x="3054493" y="156642"/>
                  <a:pt x="3051818" y="143438"/>
                  <a:pt x="3051818" y="128518"/>
                </a:cubicBezTo>
                <a:cubicBezTo>
                  <a:pt x="3051818" y="113963"/>
                  <a:pt x="3054242" y="100759"/>
                  <a:pt x="3059091" y="88905"/>
                </a:cubicBezTo>
                <a:cubicBezTo>
                  <a:pt x="3063948" y="77051"/>
                  <a:pt x="3071221" y="67966"/>
                  <a:pt x="3080926" y="61650"/>
                </a:cubicBezTo>
                <a:cubicBezTo>
                  <a:pt x="3090624" y="55334"/>
                  <a:pt x="3101476" y="52176"/>
                  <a:pt x="3113469" y="52176"/>
                </a:cubicBezTo>
                <a:cubicBezTo>
                  <a:pt x="3122255" y="52176"/>
                  <a:pt x="3130083" y="54029"/>
                  <a:pt x="3136946" y="57737"/>
                </a:cubicBezTo>
                <a:cubicBezTo>
                  <a:pt x="3143808" y="61444"/>
                  <a:pt x="3149394" y="66272"/>
                  <a:pt x="3153696" y="72222"/>
                </a:cubicBezTo>
                <a:lnTo>
                  <a:pt x="3153696" y="0"/>
                </a:lnTo>
                <a:lnTo>
                  <a:pt x="3178274" y="0"/>
                </a:lnTo>
                <a:lnTo>
                  <a:pt x="3178274" y="201289"/>
                </a:lnTo>
                <a:lnTo>
                  <a:pt x="3155345" y="201289"/>
                </a:lnTo>
                <a:close/>
                <a:moveTo>
                  <a:pt x="3077217" y="128518"/>
                </a:moveTo>
                <a:cubicBezTo>
                  <a:pt x="3077217" y="147191"/>
                  <a:pt x="3081154" y="161150"/>
                  <a:pt x="3089028" y="170395"/>
                </a:cubicBezTo>
                <a:cubicBezTo>
                  <a:pt x="3096894" y="179640"/>
                  <a:pt x="3106188" y="184263"/>
                  <a:pt x="3116897" y="184263"/>
                </a:cubicBezTo>
                <a:cubicBezTo>
                  <a:pt x="3127696" y="184263"/>
                  <a:pt x="3136877" y="179846"/>
                  <a:pt x="3144424" y="171013"/>
                </a:cubicBezTo>
                <a:cubicBezTo>
                  <a:pt x="3151978" y="162179"/>
                  <a:pt x="3155756" y="148701"/>
                  <a:pt x="3155756" y="130577"/>
                </a:cubicBezTo>
                <a:cubicBezTo>
                  <a:pt x="3155756" y="110622"/>
                  <a:pt x="3151910" y="95976"/>
                  <a:pt x="3144219" y="86639"/>
                </a:cubicBezTo>
                <a:cubicBezTo>
                  <a:pt x="3136535" y="77303"/>
                  <a:pt x="3127058" y="72634"/>
                  <a:pt x="3115802" y="72634"/>
                </a:cubicBezTo>
                <a:cubicBezTo>
                  <a:pt x="3104813" y="72634"/>
                  <a:pt x="3095640" y="77119"/>
                  <a:pt x="3088268" y="86090"/>
                </a:cubicBezTo>
                <a:cubicBezTo>
                  <a:pt x="3080903" y="95061"/>
                  <a:pt x="3077217" y="109203"/>
                  <a:pt x="3077217" y="128518"/>
                </a:cubicBezTo>
                <a:close/>
                <a:moveTo>
                  <a:pt x="3320159" y="154330"/>
                </a:moveTo>
                <a:lnTo>
                  <a:pt x="3345702" y="157489"/>
                </a:lnTo>
                <a:cubicBezTo>
                  <a:pt x="3341674" y="172409"/>
                  <a:pt x="3334211" y="183988"/>
                  <a:pt x="3323320" y="192227"/>
                </a:cubicBezTo>
                <a:cubicBezTo>
                  <a:pt x="3312430" y="200465"/>
                  <a:pt x="3298514" y="204584"/>
                  <a:pt x="3281581" y="204584"/>
                </a:cubicBezTo>
                <a:cubicBezTo>
                  <a:pt x="3260248" y="204584"/>
                  <a:pt x="3243338" y="198016"/>
                  <a:pt x="3230844" y="184881"/>
                </a:cubicBezTo>
                <a:cubicBezTo>
                  <a:pt x="3218349" y="171746"/>
                  <a:pt x="3212102" y="153324"/>
                  <a:pt x="3212102" y="129616"/>
                </a:cubicBezTo>
                <a:cubicBezTo>
                  <a:pt x="3212102" y="105084"/>
                  <a:pt x="3218418" y="86044"/>
                  <a:pt x="3231049" y="72497"/>
                </a:cubicBezTo>
                <a:cubicBezTo>
                  <a:pt x="3243680" y="58949"/>
                  <a:pt x="3260066" y="52176"/>
                  <a:pt x="3280206" y="52176"/>
                </a:cubicBezTo>
                <a:cubicBezTo>
                  <a:pt x="3299700" y="52176"/>
                  <a:pt x="3315629" y="58812"/>
                  <a:pt x="3327987" y="72085"/>
                </a:cubicBezTo>
                <a:cubicBezTo>
                  <a:pt x="3340344" y="85358"/>
                  <a:pt x="3346523" y="104031"/>
                  <a:pt x="3346523" y="128106"/>
                </a:cubicBezTo>
                <a:cubicBezTo>
                  <a:pt x="3346523" y="129570"/>
                  <a:pt x="3346478" y="131767"/>
                  <a:pt x="3346386" y="134696"/>
                </a:cubicBezTo>
                <a:lnTo>
                  <a:pt x="3237638" y="134696"/>
                </a:lnTo>
                <a:cubicBezTo>
                  <a:pt x="3238558" y="150715"/>
                  <a:pt x="3243087" y="162980"/>
                  <a:pt x="3251234" y="171493"/>
                </a:cubicBezTo>
                <a:cubicBezTo>
                  <a:pt x="3259382" y="180007"/>
                  <a:pt x="3269543" y="184263"/>
                  <a:pt x="3281718" y="184263"/>
                </a:cubicBezTo>
                <a:cubicBezTo>
                  <a:pt x="3290777" y="184263"/>
                  <a:pt x="3298514" y="181883"/>
                  <a:pt x="3304921" y="177123"/>
                </a:cubicBezTo>
                <a:cubicBezTo>
                  <a:pt x="3311328" y="172363"/>
                  <a:pt x="3316404" y="164766"/>
                  <a:pt x="3320159" y="154330"/>
                </a:cubicBezTo>
                <a:close/>
                <a:moveTo>
                  <a:pt x="3239014" y="114375"/>
                </a:moveTo>
                <a:lnTo>
                  <a:pt x="3320432" y="114375"/>
                </a:lnTo>
                <a:cubicBezTo>
                  <a:pt x="3319338" y="102109"/>
                  <a:pt x="3316222" y="92909"/>
                  <a:pt x="3311100" y="86777"/>
                </a:cubicBezTo>
                <a:cubicBezTo>
                  <a:pt x="3303226" y="77257"/>
                  <a:pt x="3293019" y="72497"/>
                  <a:pt x="3280479" y="72497"/>
                </a:cubicBezTo>
                <a:cubicBezTo>
                  <a:pt x="3269132" y="72497"/>
                  <a:pt x="3259587" y="76296"/>
                  <a:pt x="3251850" y="83893"/>
                </a:cubicBezTo>
                <a:cubicBezTo>
                  <a:pt x="3244121" y="91490"/>
                  <a:pt x="3239834" y="101652"/>
                  <a:pt x="3239014" y="114375"/>
                </a:cubicBezTo>
                <a:close/>
                <a:moveTo>
                  <a:pt x="3451502" y="201289"/>
                </a:moveTo>
                <a:lnTo>
                  <a:pt x="3451502" y="0"/>
                </a:lnTo>
                <a:lnTo>
                  <a:pt x="3520837" y="0"/>
                </a:lnTo>
                <a:cubicBezTo>
                  <a:pt x="3536493" y="0"/>
                  <a:pt x="3548432" y="961"/>
                  <a:pt x="3556671" y="2883"/>
                </a:cubicBezTo>
                <a:cubicBezTo>
                  <a:pt x="3568208" y="5538"/>
                  <a:pt x="3578050" y="10344"/>
                  <a:pt x="3586197" y="17300"/>
                </a:cubicBezTo>
                <a:cubicBezTo>
                  <a:pt x="3596814" y="26271"/>
                  <a:pt x="3604756" y="37736"/>
                  <a:pt x="3610015" y="51695"/>
                </a:cubicBezTo>
                <a:cubicBezTo>
                  <a:pt x="3615282" y="65655"/>
                  <a:pt x="3617912" y="81605"/>
                  <a:pt x="3617912" y="99546"/>
                </a:cubicBezTo>
                <a:cubicBezTo>
                  <a:pt x="3617912" y="114832"/>
                  <a:pt x="3616126" y="128380"/>
                  <a:pt x="3612554" y="140188"/>
                </a:cubicBezTo>
                <a:cubicBezTo>
                  <a:pt x="3608989" y="151996"/>
                  <a:pt x="3604406" y="161768"/>
                  <a:pt x="3598828" y="169503"/>
                </a:cubicBezTo>
                <a:cubicBezTo>
                  <a:pt x="3593242" y="177237"/>
                  <a:pt x="3587132" y="183325"/>
                  <a:pt x="3580497" y="187764"/>
                </a:cubicBezTo>
                <a:cubicBezTo>
                  <a:pt x="3573862" y="192204"/>
                  <a:pt x="3565852" y="195568"/>
                  <a:pt x="3556466" y="197856"/>
                </a:cubicBezTo>
                <a:cubicBezTo>
                  <a:pt x="3547087" y="200144"/>
                  <a:pt x="3536310" y="201289"/>
                  <a:pt x="3524135" y="201289"/>
                </a:cubicBezTo>
                <a:lnTo>
                  <a:pt x="3451502" y="201289"/>
                </a:lnTo>
                <a:close/>
                <a:moveTo>
                  <a:pt x="3478132" y="177535"/>
                </a:moveTo>
                <a:lnTo>
                  <a:pt x="3521110" y="177535"/>
                </a:lnTo>
                <a:cubicBezTo>
                  <a:pt x="3534388" y="177535"/>
                  <a:pt x="3544800" y="176299"/>
                  <a:pt x="3552346" y="173828"/>
                </a:cubicBezTo>
                <a:cubicBezTo>
                  <a:pt x="3559901" y="171356"/>
                  <a:pt x="3565920" y="167878"/>
                  <a:pt x="3570404" y="163392"/>
                </a:cubicBezTo>
                <a:cubicBezTo>
                  <a:pt x="3576720" y="157077"/>
                  <a:pt x="3581637" y="148587"/>
                  <a:pt x="3585163" y="137923"/>
                </a:cubicBezTo>
                <a:cubicBezTo>
                  <a:pt x="3588690" y="127258"/>
                  <a:pt x="3590453" y="114329"/>
                  <a:pt x="3590453" y="99134"/>
                </a:cubicBezTo>
                <a:cubicBezTo>
                  <a:pt x="3590453" y="78081"/>
                  <a:pt x="3586995" y="61902"/>
                  <a:pt x="3580086" y="50597"/>
                </a:cubicBezTo>
                <a:cubicBezTo>
                  <a:pt x="3573170" y="39292"/>
                  <a:pt x="3564772" y="31717"/>
                  <a:pt x="3554892" y="27873"/>
                </a:cubicBezTo>
                <a:cubicBezTo>
                  <a:pt x="3547748" y="25127"/>
                  <a:pt x="3536265" y="23754"/>
                  <a:pt x="3520426" y="23754"/>
                </a:cubicBezTo>
                <a:lnTo>
                  <a:pt x="3478132" y="23754"/>
                </a:lnTo>
                <a:lnTo>
                  <a:pt x="3478132" y="177535"/>
                </a:lnTo>
                <a:close/>
                <a:moveTo>
                  <a:pt x="3653677" y="28422"/>
                </a:moveTo>
                <a:lnTo>
                  <a:pt x="3653677" y="0"/>
                </a:lnTo>
                <a:lnTo>
                  <a:pt x="3678392" y="0"/>
                </a:lnTo>
                <a:lnTo>
                  <a:pt x="3678392" y="28422"/>
                </a:lnTo>
                <a:lnTo>
                  <a:pt x="3653677" y="28422"/>
                </a:lnTo>
                <a:close/>
                <a:moveTo>
                  <a:pt x="3653677" y="201289"/>
                </a:moveTo>
                <a:lnTo>
                  <a:pt x="3653677" y="55471"/>
                </a:lnTo>
                <a:lnTo>
                  <a:pt x="3678392" y="55471"/>
                </a:lnTo>
                <a:lnTo>
                  <a:pt x="3678392" y="201289"/>
                </a:lnTo>
                <a:lnTo>
                  <a:pt x="3653677" y="201289"/>
                </a:lnTo>
                <a:close/>
                <a:moveTo>
                  <a:pt x="3697544" y="128380"/>
                </a:moveTo>
                <a:cubicBezTo>
                  <a:pt x="3697544" y="101376"/>
                  <a:pt x="3705046" y="81376"/>
                  <a:pt x="3720056" y="68378"/>
                </a:cubicBezTo>
                <a:cubicBezTo>
                  <a:pt x="3732603" y="57576"/>
                  <a:pt x="3747887" y="52176"/>
                  <a:pt x="3765922" y="52176"/>
                </a:cubicBezTo>
                <a:cubicBezTo>
                  <a:pt x="3785963" y="52176"/>
                  <a:pt x="3802348" y="58744"/>
                  <a:pt x="3815071" y="71879"/>
                </a:cubicBezTo>
                <a:cubicBezTo>
                  <a:pt x="3827801" y="85014"/>
                  <a:pt x="3834162" y="103162"/>
                  <a:pt x="3834162" y="126320"/>
                </a:cubicBezTo>
                <a:cubicBezTo>
                  <a:pt x="3834162" y="145086"/>
                  <a:pt x="3831342" y="159845"/>
                  <a:pt x="3825718" y="170601"/>
                </a:cubicBezTo>
                <a:cubicBezTo>
                  <a:pt x="3820087" y="181357"/>
                  <a:pt x="3811894" y="189710"/>
                  <a:pt x="3801140" y="195659"/>
                </a:cubicBezTo>
                <a:cubicBezTo>
                  <a:pt x="3790378" y="201609"/>
                  <a:pt x="3778644" y="204584"/>
                  <a:pt x="3765922" y="204584"/>
                </a:cubicBezTo>
                <a:cubicBezTo>
                  <a:pt x="3745508" y="204584"/>
                  <a:pt x="3729008" y="198039"/>
                  <a:pt x="3716423" y="184949"/>
                </a:cubicBezTo>
                <a:cubicBezTo>
                  <a:pt x="3703837" y="171860"/>
                  <a:pt x="3697544" y="153003"/>
                  <a:pt x="3697544" y="128380"/>
                </a:cubicBezTo>
                <a:close/>
                <a:moveTo>
                  <a:pt x="3722944" y="128380"/>
                </a:moveTo>
                <a:cubicBezTo>
                  <a:pt x="3722944" y="147053"/>
                  <a:pt x="3727017" y="161036"/>
                  <a:pt x="3735164" y="170327"/>
                </a:cubicBezTo>
                <a:cubicBezTo>
                  <a:pt x="3743312" y="179618"/>
                  <a:pt x="3753564" y="184263"/>
                  <a:pt x="3765922" y="184263"/>
                </a:cubicBezTo>
                <a:cubicBezTo>
                  <a:pt x="3778188" y="184263"/>
                  <a:pt x="3788387" y="179595"/>
                  <a:pt x="3796534" y="170257"/>
                </a:cubicBezTo>
                <a:cubicBezTo>
                  <a:pt x="3804682" y="160921"/>
                  <a:pt x="3808755" y="146687"/>
                  <a:pt x="3808755" y="127556"/>
                </a:cubicBezTo>
                <a:cubicBezTo>
                  <a:pt x="3808755" y="109524"/>
                  <a:pt x="3804659" y="95862"/>
                  <a:pt x="3796466" y="86571"/>
                </a:cubicBezTo>
                <a:cubicBezTo>
                  <a:pt x="3788273" y="77280"/>
                  <a:pt x="3778097" y="72634"/>
                  <a:pt x="3765922" y="72634"/>
                </a:cubicBezTo>
                <a:cubicBezTo>
                  <a:pt x="3753564" y="72634"/>
                  <a:pt x="3743312" y="77257"/>
                  <a:pt x="3735164" y="86502"/>
                </a:cubicBezTo>
                <a:cubicBezTo>
                  <a:pt x="3727017" y="95747"/>
                  <a:pt x="3722944" y="109707"/>
                  <a:pt x="3722944" y="128380"/>
                </a:cubicBezTo>
                <a:close/>
                <a:moveTo>
                  <a:pt x="3856453" y="157763"/>
                </a:moveTo>
                <a:lnTo>
                  <a:pt x="3880894" y="153918"/>
                </a:lnTo>
                <a:cubicBezTo>
                  <a:pt x="3882270" y="163713"/>
                  <a:pt x="3886093" y="171219"/>
                  <a:pt x="3892363" y="176436"/>
                </a:cubicBezTo>
                <a:cubicBezTo>
                  <a:pt x="3898633" y="181654"/>
                  <a:pt x="3907396" y="184263"/>
                  <a:pt x="3918651" y="184263"/>
                </a:cubicBezTo>
                <a:cubicBezTo>
                  <a:pt x="3930006" y="184263"/>
                  <a:pt x="3938426" y="181952"/>
                  <a:pt x="3943921" y="177329"/>
                </a:cubicBezTo>
                <a:cubicBezTo>
                  <a:pt x="3949408" y="172706"/>
                  <a:pt x="3952160" y="167283"/>
                  <a:pt x="3952160" y="161058"/>
                </a:cubicBezTo>
                <a:cubicBezTo>
                  <a:pt x="3952160" y="155475"/>
                  <a:pt x="3949728" y="151081"/>
                  <a:pt x="3944879" y="147877"/>
                </a:cubicBezTo>
                <a:cubicBezTo>
                  <a:pt x="3941489" y="145681"/>
                  <a:pt x="3933068" y="142888"/>
                  <a:pt x="3919616" y="139502"/>
                </a:cubicBezTo>
                <a:cubicBezTo>
                  <a:pt x="3901490" y="134925"/>
                  <a:pt x="3888928" y="130965"/>
                  <a:pt x="3881928" y="127625"/>
                </a:cubicBezTo>
                <a:cubicBezTo>
                  <a:pt x="3874921" y="124284"/>
                  <a:pt x="3869616" y="119661"/>
                  <a:pt x="3865998" y="113757"/>
                </a:cubicBezTo>
                <a:cubicBezTo>
                  <a:pt x="3862381" y="107853"/>
                  <a:pt x="3860572" y="101331"/>
                  <a:pt x="3860572" y="94191"/>
                </a:cubicBezTo>
                <a:cubicBezTo>
                  <a:pt x="3860572" y="87692"/>
                  <a:pt x="3862062" y="81673"/>
                  <a:pt x="3865033" y="76135"/>
                </a:cubicBezTo>
                <a:cubicBezTo>
                  <a:pt x="3868012" y="70597"/>
                  <a:pt x="3872063" y="65998"/>
                  <a:pt x="3877186" y="62336"/>
                </a:cubicBezTo>
                <a:cubicBezTo>
                  <a:pt x="3881031" y="59499"/>
                  <a:pt x="3886275" y="57096"/>
                  <a:pt x="3892910" y="55128"/>
                </a:cubicBezTo>
                <a:cubicBezTo>
                  <a:pt x="3899545" y="53160"/>
                  <a:pt x="3906666" y="52176"/>
                  <a:pt x="3914258" y="52176"/>
                </a:cubicBezTo>
                <a:cubicBezTo>
                  <a:pt x="3925704" y="52176"/>
                  <a:pt x="3935751" y="53823"/>
                  <a:pt x="3944400" y="57119"/>
                </a:cubicBezTo>
                <a:cubicBezTo>
                  <a:pt x="3953049" y="60414"/>
                  <a:pt x="3959433" y="64876"/>
                  <a:pt x="3963552" y="70506"/>
                </a:cubicBezTo>
                <a:cubicBezTo>
                  <a:pt x="3967671" y="76135"/>
                  <a:pt x="3970506" y="83665"/>
                  <a:pt x="3972064" y="93092"/>
                </a:cubicBezTo>
                <a:lnTo>
                  <a:pt x="3947896" y="96388"/>
                </a:lnTo>
                <a:cubicBezTo>
                  <a:pt x="3946802" y="88882"/>
                  <a:pt x="3943617" y="83024"/>
                  <a:pt x="3938358" y="78813"/>
                </a:cubicBezTo>
                <a:cubicBezTo>
                  <a:pt x="3933091" y="74602"/>
                  <a:pt x="3925658" y="72497"/>
                  <a:pt x="3916044" y="72497"/>
                </a:cubicBezTo>
                <a:cubicBezTo>
                  <a:pt x="3904698" y="72497"/>
                  <a:pt x="3896596" y="74373"/>
                  <a:pt x="3891740" y="78126"/>
                </a:cubicBezTo>
                <a:cubicBezTo>
                  <a:pt x="3886891" y="81879"/>
                  <a:pt x="3884466" y="86273"/>
                  <a:pt x="3884466" y="91308"/>
                </a:cubicBezTo>
                <a:cubicBezTo>
                  <a:pt x="3884466" y="94511"/>
                  <a:pt x="3885470" y="97395"/>
                  <a:pt x="3887484" y="99957"/>
                </a:cubicBezTo>
                <a:cubicBezTo>
                  <a:pt x="3889498" y="102612"/>
                  <a:pt x="3892659" y="104809"/>
                  <a:pt x="3896961" y="106548"/>
                </a:cubicBezTo>
                <a:cubicBezTo>
                  <a:pt x="3899431" y="107464"/>
                  <a:pt x="3906712" y="109569"/>
                  <a:pt x="3918788" y="112865"/>
                </a:cubicBezTo>
                <a:cubicBezTo>
                  <a:pt x="3936276" y="117532"/>
                  <a:pt x="3948474" y="121355"/>
                  <a:pt x="3955382" y="124329"/>
                </a:cubicBezTo>
                <a:cubicBezTo>
                  <a:pt x="3962290" y="127305"/>
                  <a:pt x="3967717" y="131630"/>
                  <a:pt x="3971654" y="137305"/>
                </a:cubicBezTo>
                <a:cubicBezTo>
                  <a:pt x="3975590" y="142980"/>
                  <a:pt x="3977559" y="150029"/>
                  <a:pt x="3977559" y="158449"/>
                </a:cubicBezTo>
                <a:cubicBezTo>
                  <a:pt x="3977559" y="166688"/>
                  <a:pt x="3975157" y="174446"/>
                  <a:pt x="3970346" y="181723"/>
                </a:cubicBezTo>
                <a:cubicBezTo>
                  <a:pt x="3965543" y="189000"/>
                  <a:pt x="3958612" y="194629"/>
                  <a:pt x="3949545" y="198612"/>
                </a:cubicBezTo>
                <a:cubicBezTo>
                  <a:pt x="3940486" y="202593"/>
                  <a:pt x="3930234" y="204584"/>
                  <a:pt x="3918788" y="204584"/>
                </a:cubicBezTo>
                <a:cubicBezTo>
                  <a:pt x="3899841" y="204584"/>
                  <a:pt x="3885401" y="200648"/>
                  <a:pt x="3875468" y="192776"/>
                </a:cubicBezTo>
                <a:cubicBezTo>
                  <a:pt x="3865542" y="184903"/>
                  <a:pt x="3859204" y="173233"/>
                  <a:pt x="3856453" y="157763"/>
                </a:cubicBezTo>
                <a:close/>
              </a:path>
            </a:pathLst>
          </a:custGeom>
          <a:pattFill prst="ltUpDiag">
            <a:fgClr>
              <a:srgbClr val="35B58F"/>
            </a:fgClr>
            <a:bgClr>
              <a:srgbClr val="FFFFFF"/>
            </a:bgClr>
          </a:pattFill>
          <a:ln cap="flat" w="25333">
            <a:solidFill>
              <a:srgbClr val="35B58F"/>
            </a:solidFill>
            <a:miter/>
          </a:ln>
        </p:spPr>
      </p:sp>
      <p:sp>
        <p:nvSpPr>
          <p:cNvPr id="229" name="ConnectLine"/>
          <p:cNvSpPr/>
          <p:nvPr/>
        </p:nvSpPr>
        <p:spPr>
          <a:xfrm>
            <a:off x="3867024" y="-7227340"/>
            <a:ext cx="7600" cy="281200"/>
          </a:xfrm>
          <a:custGeom>
            <a:avLst/>
            <a:gdLst/>
            <a:ahLst/>
            <a:cxnLst/>
            <a:rect l="l" b="b" t="t" r="r"/>
            <a:pathLst>
              <a:path h="281200" w="7600" fill="none">
                <a:moveTo>
                  <a:pt x="0" y="0"/>
                </a:moveTo>
                <a:lnTo>
                  <a:pt x="0" y="2812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202" name="Start or Terminator"/>
          <p:cNvSpPr/>
          <p:nvPr/>
        </p:nvSpPr>
        <p:spPr>
          <a:xfrm>
            <a:off x="2018324" y="-8450940"/>
            <a:ext cx="3697400" cy="471200"/>
          </a:xfrm>
          <a:custGeom>
            <a:avLst/>
            <a:gdLst>
              <a:gd name="connsiteX0" fmla="*/ 0 w 3697400"/>
              <a:gd name="connsiteY0" fmla="*/ 235600 h 471200"/>
              <a:gd name="connsiteX1" fmla="*/ 1848700 w 3697400"/>
              <a:gd name="connsiteY1" fmla="*/ 0 h 471200"/>
              <a:gd name="connsiteX2" fmla="*/ 3697400 w 3697400"/>
              <a:gd name="connsiteY2" fmla="*/ 235600 h 471200"/>
              <a:gd name="connsiteX3" fmla="*/ 1848700 w 3697400"/>
              <a:gd name="connsiteY3" fmla="*/ 471200 h 471200"/>
              <a:gd name="rtl" fmla="*/ 117800 w 3697400"/>
              <a:gd name="rtr" fmla="*/ 3579600 w 369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rtl" b="b" t="t" r="rtr"/>
            <a:pathLst>
              <a:path h="471200" w="3697400" stroke="false">
                <a:moveTo>
                  <a:pt x="235600" y="471200"/>
                </a:moveTo>
                <a:lnTo>
                  <a:pt x="3461800" y="471200"/>
                </a:lnTo>
                <a:cubicBezTo>
                  <a:pt x="3591918" y="471200"/>
                  <a:pt x="3697400" y="365718"/>
                  <a:pt x="3697400" y="235600"/>
                </a:cubicBezTo>
                <a:cubicBezTo>
                  <a:pt x="3697400" y="105482"/>
                  <a:pt x="3591918" y="0"/>
                  <a:pt x="3461800" y="0"/>
                </a:cubicBezTo>
                <a:lnTo>
                  <a:pt x="235600" y="0"/>
                </a:lnTo>
                <a:cubicBezTo>
                  <a:pt x="105482" y="0"/>
                  <a:pt x="0" y="105482"/>
                  <a:pt x="0" y="235600"/>
                </a:cubicBezTo>
                <a:cubicBezTo>
                  <a:pt x="0" y="365718"/>
                  <a:pt x="105482" y="471200"/>
                  <a:pt x="235600" y="471200"/>
                </a:cubicBezTo>
                <a:close/>
              </a:path>
              <a:path h="471200" w="3697400" fill="none">
                <a:moveTo>
                  <a:pt x="235600" y="471200"/>
                </a:moveTo>
                <a:lnTo>
                  <a:pt x="3461800" y="471200"/>
                </a:lnTo>
                <a:cubicBezTo>
                  <a:pt x="3591918" y="471200"/>
                  <a:pt x="3697400" y="365718"/>
                  <a:pt x="3697400" y="235600"/>
                </a:cubicBezTo>
                <a:cubicBezTo>
                  <a:pt x="3697400" y="105482"/>
                  <a:pt x="3591918" y="0"/>
                  <a:pt x="3461800" y="0"/>
                </a:cubicBezTo>
                <a:lnTo>
                  <a:pt x="235600" y="0"/>
                </a:lnTo>
                <a:cubicBezTo>
                  <a:pt x="105482" y="0"/>
                  <a:pt x="0" y="105482"/>
                  <a:pt x="0" y="235600"/>
                </a:cubicBezTo>
                <a:cubicBezTo>
                  <a:pt x="0" y="365718"/>
                  <a:pt x="105482" y="471200"/>
                  <a:pt x="235600" y="471200"/>
                </a:cubicBezTo>
                <a:close/>
              </a:path>
            </a:pathLst>
          </a:custGeom>
          <a:solidFill>
            <a:srgbClr val="66E3FF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1064" lang="zh-CN" altLang="en-US" b="1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¿Qué nos dice el hebreo antiguo respecto al segundo mandamiento que nos dio Jesús?</a:t>
            </a:r>
          </a:p>
        </p:txBody>
      </p:sp>
      <p:sp>
        <p:nvSpPr>
          <p:cNvPr id="203" name="ConnectLine"/>
          <p:cNvSpPr/>
          <p:nvPr/>
        </p:nvSpPr>
        <p:spPr>
          <a:xfrm>
            <a:off x="3867024" y="-7979740"/>
            <a:ext cx="7600" cy="281200"/>
          </a:xfrm>
          <a:custGeom>
            <a:avLst/>
            <a:gdLst/>
            <a:ahLst/>
            <a:cxnLst/>
            <a:rect l="l" b="b" t="t" r="r"/>
            <a:pathLst>
              <a:path h="281200" w="7600" fill="none">
                <a:moveTo>
                  <a:pt x="0" y="0"/>
                </a:moveTo>
                <a:lnTo>
                  <a:pt x="0" y="2812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204" name="ConnectLine"/>
          <p:cNvSpPr/>
          <p:nvPr/>
        </p:nvSpPr>
        <p:spPr>
          <a:xfrm>
            <a:off x="7002024" y="-3139490"/>
            <a:ext cx="7600" cy="638400"/>
          </a:xfrm>
          <a:custGeom>
            <a:avLst/>
            <a:gdLst>
              <a:gd name="rtl" fmla="*/ -448400 w 7600"/>
              <a:gd name="rtt" fmla="*/ 167200 h 638400"/>
              <a:gd name="rtr" fmla="*/ 448400 w 7600"/>
              <a:gd name="rtb" fmla="*/ 471200 h 638400"/>
            </a:gdLst>
            <a:ahLst/>
            <a:cxnLst/>
            <a:rect l="rtl" b="rtb" t="rtt" r="rtr"/>
            <a:pathLst>
              <a:path h="638400" w="7600" fill="none">
                <a:moveTo>
                  <a:pt x="0" y="0"/>
                </a:moveTo>
                <a:lnTo>
                  <a:pt x="0" y="6384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  <p:txBody>
          <a:bodyPr rtlCol="0" tIns="38100" wrap="none" rIns="38100" lIns="38100" bIns="38100" anchor="ctr"/>
          <a:lstStyle/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Sí</a:t>
            </a:r>
          </a:p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se reflejas a Jesús</a:t>
            </a:r>
          </a:p>
        </p:txBody>
      </p:sp>
      <p:sp>
        <p:nvSpPr>
          <p:cNvPr id="221" name="ConnectLine"/>
          <p:cNvSpPr/>
          <p:nvPr/>
        </p:nvSpPr>
        <p:spPr>
          <a:xfrm>
            <a:off x="6093824" y="-4552140"/>
            <a:ext cx="2435800" cy="9528500"/>
          </a:xfrm>
          <a:custGeom>
            <a:avLst/>
            <a:gdLst>
              <a:gd name="rtl" fmla="*/ 2329400 w 2435800"/>
              <a:gd name="rtt" fmla="*/ 4790835 h 9528500"/>
              <a:gd name="rtr" fmla="*/ 2542200 w 2435800"/>
              <a:gd name="rtb" fmla="*/ 4980835 h 9528500"/>
            </a:gdLst>
            <a:ahLst/>
            <a:cxnLst/>
            <a:rect l="rtl" b="rtb" t="rtt" r="rtr"/>
            <a:pathLst>
              <a:path h="9528500" w="2435800" fill="none">
                <a:moveTo>
                  <a:pt x="0" y="9528500"/>
                </a:moveTo>
                <a:lnTo>
                  <a:pt x="2435800" y="9528500"/>
                </a:lnTo>
                <a:lnTo>
                  <a:pt x="2435800" y="0"/>
                </a:lnTo>
                <a:lnTo>
                  <a:pt x="243200" y="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  <p:txBody>
          <a:bodyPr rtlCol="0" tIns="38100" wrap="none" rIns="38100" lIns="38100" bIns="38100" anchor="ctr"/>
          <a:lstStyle/>
          <a:p>
            <a:pPr algn="ctr"/>
            <a:r>
              <a:rPr sz="836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No</a:t>
            </a:r>
          </a:p>
        </p:txBody>
      </p:sp>
      <p:sp>
        <p:nvSpPr>
          <p:cNvPr id="232" name="ConnectLine"/>
          <p:cNvSpPr/>
          <p:nvPr/>
        </p:nvSpPr>
        <p:spPr>
          <a:xfrm>
            <a:off x="4900624" y="5780060"/>
            <a:ext cx="7600" cy="554800"/>
          </a:xfrm>
          <a:custGeom>
            <a:avLst/>
            <a:gdLst>
              <a:gd name="rtl" fmla="*/ -448400 w 7600"/>
              <a:gd name="rtt" fmla="*/ 42091 h 554800"/>
              <a:gd name="rtr" fmla="*/ 448400 w 7600"/>
              <a:gd name="rtb" fmla="*/ 467691 h 554800"/>
            </a:gdLst>
            <a:ahLst/>
            <a:cxnLst/>
            <a:rect l="rtl" b="rtb" t="rtt" r="rtr"/>
            <a:pathLst>
              <a:path h="554800" w="7600" fill="none">
                <a:moveTo>
                  <a:pt x="0" y="0"/>
                </a:moveTo>
                <a:lnTo>
                  <a:pt x="0" y="5548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  <p:txBody>
          <a:bodyPr rtlCol="0" tIns="38100" wrap="none" rIns="38100" lIns="38100" bIns="38100" anchor="ctr"/>
          <a:lstStyle/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Sí </a:t>
            </a:r>
          </a:p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Dios nos libera de </a:t>
            </a:r>
          </a:p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cualquier tormenta</a:t>
            </a:r>
          </a:p>
        </p:txBody>
      </p:sp>
      <p:sp>
        <p:nvSpPr>
          <p:cNvPr id="244" name="ConnectLine"/>
          <p:cNvSpPr/>
          <p:nvPr/>
        </p:nvSpPr>
        <p:spPr>
          <a:xfrm>
            <a:off x="1262124" y="-5184840"/>
            <a:ext cx="357200" cy="334400"/>
          </a:xfrm>
          <a:custGeom>
            <a:avLst/>
            <a:gdLst/>
            <a:ahLst/>
            <a:cxnLst/>
            <a:rect l="l" b="b" t="t" r="r"/>
            <a:pathLst>
              <a:path h="334400" w="357200" fill="none">
                <a:moveTo>
                  <a:pt x="0" y="0"/>
                </a:moveTo>
                <a:lnTo>
                  <a:pt x="0" y="197600"/>
                </a:lnTo>
                <a:lnTo>
                  <a:pt x="357200" y="197600"/>
                </a:lnTo>
                <a:lnTo>
                  <a:pt x="357200" y="3344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185" name="ConnectLine"/>
          <p:cNvSpPr/>
          <p:nvPr/>
        </p:nvSpPr>
        <p:spPr>
          <a:xfrm>
            <a:off x="4900624" y="3284448"/>
            <a:ext cx="7600" cy="889200"/>
          </a:xfrm>
          <a:custGeom>
            <a:avLst/>
            <a:gdLst/>
            <a:ahLst/>
            <a:cxnLst/>
            <a:rect l="l" b="b" t="t" r="r"/>
            <a:pathLst>
              <a:path h="889200" w="7600" fill="none">
                <a:moveTo>
                  <a:pt x="0" y="0"/>
                </a:moveTo>
                <a:lnTo>
                  <a:pt x="0" y="8892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195" name="ConnectLine"/>
          <p:cNvSpPr/>
          <p:nvPr/>
        </p:nvSpPr>
        <p:spPr>
          <a:xfrm>
            <a:off x="6090024" y="4976360"/>
            <a:ext cx="2439600" cy="2257200"/>
          </a:xfrm>
          <a:custGeom>
            <a:avLst/>
            <a:gdLst>
              <a:gd name="rtl" fmla="*/ 1014296 w 2439600"/>
              <a:gd name="rtt" fmla="*/ 2166000 h 2257200"/>
              <a:gd name="rtr" fmla="*/ 1227096 w 2439600"/>
              <a:gd name="rtb" fmla="*/ 2348400 h 2257200"/>
            </a:gdLst>
            <a:ahLst/>
            <a:cxnLst/>
            <a:rect l="rtl" b="rtb" t="rtt" r="rtr"/>
            <a:pathLst>
              <a:path h="2257200" w="2439600" fill="none">
                <a:moveTo>
                  <a:pt x="0" y="2257200"/>
                </a:moveTo>
                <a:lnTo>
                  <a:pt x="2439600" y="2257200"/>
                </a:lnTo>
                <a:lnTo>
                  <a:pt x="2439600" y="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  <p:txBody>
          <a:bodyPr rtlCol="0" tIns="38100" wrap="none" rIns="38100" lIns="38100" bIns="38100" anchor="ctr"/>
          <a:lstStyle/>
          <a:p>
            <a:pPr algn="ctr"/>
            <a:r>
              <a:rPr sz="836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No</a:t>
            </a:r>
          </a:p>
        </p:txBody>
      </p:sp>
      <p:sp>
        <p:nvSpPr>
          <p:cNvPr id="196" name="ConnectLine"/>
          <p:cNvSpPr/>
          <p:nvPr/>
        </p:nvSpPr>
        <p:spPr>
          <a:xfrm>
            <a:off x="7959624" y="-3664840"/>
            <a:ext cx="570000" cy="7600"/>
          </a:xfrm>
          <a:custGeom>
            <a:avLst/>
            <a:gdLst>
              <a:gd name="rtl" fmla="*/ 178600 w 570000"/>
              <a:gd name="rtt" fmla="*/ -91200 h 7600"/>
              <a:gd name="rtr" fmla="*/ 391400 w 570000"/>
              <a:gd name="rtb" fmla="*/ 91200 h 7600"/>
            </a:gdLst>
            <a:ahLst/>
            <a:cxnLst/>
            <a:rect l="rtl" b="rtb" t="rtt" r="rtr"/>
            <a:pathLst>
              <a:path h="7600" w="570000" fill="none">
                <a:moveTo>
                  <a:pt x="0" y="0"/>
                </a:moveTo>
                <a:lnTo>
                  <a:pt x="570000" y="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  <p:txBody>
          <a:bodyPr rtlCol="0" tIns="38100" wrap="none" rIns="38100" lIns="38100" bIns="38100" anchor="ctr"/>
          <a:lstStyle/>
          <a:p>
            <a:pPr algn="ctr"/>
            <a:r>
              <a:rPr sz="836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No</a:t>
            </a:r>
          </a:p>
        </p:txBody>
      </p:sp>
      <p:sp>
        <p:nvSpPr>
          <p:cNvPr id="197" name="ConnectLine"/>
          <p:cNvSpPr/>
          <p:nvPr/>
        </p:nvSpPr>
        <p:spPr>
          <a:xfrm>
            <a:off x="4900624" y="-369784"/>
            <a:ext cx="7600" cy="380000"/>
          </a:xfrm>
          <a:custGeom>
            <a:avLst/>
            <a:gdLst/>
            <a:ahLst/>
            <a:cxnLst/>
            <a:rect l="l" b="b" t="t" r="r"/>
            <a:pathLst>
              <a:path h="380000" w="7600" fill="none">
                <a:moveTo>
                  <a:pt x="0" y="0"/>
                </a:moveTo>
                <a:lnTo>
                  <a:pt x="0" y="3800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199" name="Process"/>
          <p:cNvSpPr/>
          <p:nvPr/>
        </p:nvSpPr>
        <p:spPr>
          <a:xfrm>
            <a:off x="3806222" y="-3072040"/>
            <a:ext cx="2188800" cy="501600"/>
          </a:xfrm>
          <a:custGeom>
            <a:avLst/>
            <a:gdLst>
              <a:gd name="connsiteX0" fmla="*/ 0 w 2188800"/>
              <a:gd name="connsiteY0" fmla="*/ 250800 h 501600"/>
              <a:gd name="connsiteX1" fmla="*/ 1094400 w 2188800"/>
              <a:gd name="connsiteY1" fmla="*/ 0 h 501600"/>
              <a:gd name="connsiteX2" fmla="*/ 2188800 w 2188800"/>
              <a:gd name="connsiteY2" fmla="*/ 250800 h 501600"/>
              <a:gd name="connsiteX3" fmla="*/ 1094400 w 2188800"/>
              <a:gd name="connsiteY3" fmla="*/ 501600 h 50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b="b" t="t" r="r"/>
            <a:pathLst>
              <a:path h="501600" w="2188800" stroke="false">
                <a:moveTo>
                  <a:pt x="2188800" y="501600"/>
                </a:moveTo>
                <a:lnTo>
                  <a:pt x="2188800" y="0"/>
                </a:lnTo>
                <a:lnTo>
                  <a:pt x="0" y="0"/>
                </a:lnTo>
                <a:lnTo>
                  <a:pt x="0" y="501600"/>
                </a:lnTo>
                <a:lnTo>
                  <a:pt x="2188800" y="501600"/>
                </a:lnTo>
                <a:close/>
              </a:path>
              <a:path h="501600" w="2188800" fill="none">
                <a:moveTo>
                  <a:pt x="2188800" y="501600"/>
                </a:moveTo>
                <a:lnTo>
                  <a:pt x="2188800" y="0"/>
                </a:lnTo>
                <a:lnTo>
                  <a:pt x="0" y="0"/>
                </a:lnTo>
                <a:lnTo>
                  <a:pt x="0" y="501600"/>
                </a:lnTo>
                <a:lnTo>
                  <a:pt x="2188800" y="501600"/>
                </a:lnTo>
                <a:close/>
              </a:path>
            </a:pathLst>
          </a:custGeom>
          <a:solidFill>
            <a:srgbClr val="90D6AB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Te sujetas a los principios de Dios</a:t>
            </a:r>
          </a:p>
        </p:txBody>
      </p:sp>
      <p:sp>
        <p:nvSpPr>
          <p:cNvPr id="200" name="ConnectLine"/>
          <p:cNvSpPr/>
          <p:nvPr/>
        </p:nvSpPr>
        <p:spPr>
          <a:xfrm>
            <a:off x="4900624" y="-3692147"/>
            <a:ext cx="7600" cy="623200"/>
          </a:xfrm>
          <a:custGeom>
            <a:avLst/>
            <a:gdLst>
              <a:gd name="rtl" fmla="*/ -452200 w 7600"/>
              <a:gd name="rtt" fmla="*/ 159600 h 623200"/>
              <a:gd name="rtr" fmla="*/ 452200 w 7600"/>
              <a:gd name="rtb" fmla="*/ 463600 h 623200"/>
            </a:gdLst>
            <a:ahLst/>
            <a:cxnLst/>
            <a:rect l="rtl" b="rtb" t="rtt" r="rtr"/>
            <a:pathLst>
              <a:path h="623200" w="7600" fill="none">
                <a:moveTo>
                  <a:pt x="0" y="0"/>
                </a:moveTo>
                <a:lnTo>
                  <a:pt x="0" y="6232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  <p:txBody>
          <a:bodyPr rtlCol="0" tIns="38100" wrap="none" rIns="38100" lIns="38100" bIns="38100" anchor="ctr"/>
          <a:lstStyle/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Sí eliminamos las </a:t>
            </a:r>
          </a:p>
          <a:p>
            <a:pPr algn="ctr"/>
            <a:r>
              <a:rPr sz="760" lang="zh-CN" altLang="en-US" dirty="0">
                <a:solidFill>
                  <a:srgbClr val="4545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</a:rPr>
              <a:t>esculturás o ídolos</a:t>
            </a:r>
          </a:p>
        </p:txBody>
      </p:sp>
      <p:sp>
        <p:nvSpPr>
          <p:cNvPr id="201" name="ConnectLine"/>
          <p:cNvSpPr/>
          <p:nvPr/>
        </p:nvSpPr>
        <p:spPr>
          <a:xfrm>
            <a:off x="4900622" y="-2570440"/>
            <a:ext cx="7600" cy="820800"/>
          </a:xfrm>
          <a:custGeom>
            <a:avLst/>
            <a:gdLst/>
            <a:ahLst/>
            <a:cxnLst/>
            <a:rect l="l" b="b" t="t" r="r"/>
            <a:pathLst>
              <a:path h="820800" w="7600" fill="none">
                <a:moveTo>
                  <a:pt x="0" y="0"/>
                </a:moveTo>
                <a:lnTo>
                  <a:pt x="0" y="8208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182" name="ConnectLine"/>
          <p:cNvSpPr/>
          <p:nvPr/>
        </p:nvSpPr>
        <p:spPr>
          <a:xfrm>
            <a:off x="7002024" y="-1506068"/>
            <a:ext cx="7600" cy="585200"/>
          </a:xfrm>
          <a:custGeom>
            <a:avLst/>
            <a:gdLst/>
            <a:ahLst/>
            <a:cxnLst/>
            <a:rect l="l" b="b" t="t" r="r"/>
            <a:pathLst>
              <a:path h="585200" w="7600" fill="none">
                <a:moveTo>
                  <a:pt x="0" y="0"/>
                </a:moveTo>
                <a:lnTo>
                  <a:pt x="0" y="5852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</p:sp>
      <p:sp>
        <p:nvSpPr>
          <p:cNvPr id="183" name="Process"/>
          <p:cNvSpPr/>
          <p:nvPr/>
        </p:nvSpPr>
        <p:spPr>
          <a:xfrm>
            <a:off x="6249624" y="-919720"/>
            <a:ext cx="1504800" cy="902880"/>
          </a:xfrm>
          <a:custGeom>
            <a:avLst/>
            <a:gdLst>
              <a:gd name="connsiteX0" fmla="*/ 0 w 1504800"/>
              <a:gd name="connsiteY0" fmla="*/ 451440 h 902880"/>
              <a:gd name="connsiteX1" fmla="*/ 752400 w 1504800"/>
              <a:gd name="connsiteY1" fmla="*/ 0 h 902880"/>
              <a:gd name="connsiteX2" fmla="*/ 1504800 w 1504800"/>
              <a:gd name="connsiteY2" fmla="*/ 451440 h 902880"/>
              <a:gd name="connsiteX3" fmla="*/ 752400 w 1504800"/>
              <a:gd name="connsiteY3" fmla="*/ 902880 h 902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b="b" t="t" r="r"/>
            <a:pathLst>
              <a:path h="902880" w="1504800" stroke="false">
                <a:moveTo>
                  <a:pt x="1504800" y="902880"/>
                </a:moveTo>
                <a:lnTo>
                  <a:pt x="1504800" y="0"/>
                </a:lnTo>
                <a:lnTo>
                  <a:pt x="0" y="0"/>
                </a:lnTo>
                <a:lnTo>
                  <a:pt x="0" y="902880"/>
                </a:lnTo>
                <a:lnTo>
                  <a:pt x="1504800" y="902880"/>
                </a:lnTo>
                <a:close/>
              </a:path>
              <a:path h="902880" w="1504800" fill="none">
                <a:moveTo>
                  <a:pt x="1504800" y="902880"/>
                </a:moveTo>
                <a:lnTo>
                  <a:pt x="1504800" y="0"/>
                </a:lnTo>
                <a:lnTo>
                  <a:pt x="0" y="0"/>
                </a:lnTo>
                <a:lnTo>
                  <a:pt x="0" y="902880"/>
                </a:lnTo>
                <a:lnTo>
                  <a:pt x="1504800" y="902880"/>
                </a:lnTo>
                <a:close/>
              </a:path>
            </a:pathLst>
          </a:custGeom>
          <a:solidFill>
            <a:srgbClr val="90D6AB"/>
          </a:solidFill>
          <a:ln cap="flat" w="25333">
            <a:solidFill>
              <a:srgbClr val="35B58F"/>
            </a:solidFill>
            <a:miter/>
          </a:ln>
        </p:spPr>
        <p:txBody>
          <a:bodyPr rtlCol="0" tIns="38100" wrap="square" rIns="38100" lIns="38100" bIns="38100" anchor="ctr"/>
          <a:lstStyle/>
          <a:p>
            <a:pPr algn="ctr"/>
            <a:r>
              <a:rPr sz="912" lang="zh-CN" altLang="en-US" dirty="0">
                <a:solidFill>
                  <a:srgbClr val="303030"/>
                </a:solidFill>
                <a:latin typeface="Arial"/>
                <a:ea typeface="Arial"/>
                <a:cs typeface="Arial"/>
              </a:rPr>
              <a:t>Todo lo que se emprenda previamente debe estar regulado todo; de tal manera que este limpio de toda iniquidad o locura.</a:t>
            </a:r>
          </a:p>
        </p:txBody>
      </p:sp>
      <p:sp>
        <p:nvSpPr>
          <p:cNvPr id="186" name="ConnectLine"/>
          <p:cNvSpPr/>
          <p:nvPr/>
        </p:nvSpPr>
        <p:spPr>
          <a:xfrm>
            <a:off x="5907624" y="-9240"/>
            <a:ext cx="1094400" cy="775200"/>
          </a:xfrm>
          <a:custGeom>
            <a:avLst/>
            <a:gdLst/>
            <a:ahLst/>
            <a:cxnLst/>
            <a:rect l="l" b="b" t="t" r="r"/>
            <a:pathLst>
              <a:path h="775200" w="1094400" fill="none">
                <a:moveTo>
                  <a:pt x="1094400" y="0"/>
                </a:moveTo>
                <a:lnTo>
                  <a:pt x="1094400" y="775200"/>
                </a:lnTo>
                <a:lnTo>
                  <a:pt x="0" y="775200"/>
                </a:lnTo>
              </a:path>
            </a:pathLst>
          </a:custGeom>
          <a:noFill/>
          <a:ln cap="flat" w="15200">
            <a:solidFill>
              <a:srgbClr val="454545"/>
            </a:solidFill>
            <a:miter/>
            <a:tailEnd type="triangle" w="med" len="me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0</PresentationFormat>
  <Paragraphs>0</Paragraphs>
  <Slides>1</Slides>
  <Notes>0</Notes>
  <HiddenSlides>0</HiddenSlides>
  <MMClips>0</MMClips>
  <ScaleCrop>false</ScaleCrop>
  <HeadingPairs>
    <vt:vector baseType="variant" size="4">
      <vt:variant>
        <vt:lpstr>Topic</vt:lpstr>
      </vt:variant>
      <vt:variant>
        <vt:i4>1</vt:i4>
      </vt:variant>
      <vt:variant>
        <vt:lpstr>Slide Title</vt:lpstr>
      </vt:variant>
      <vt:variant>
        <vt:i4>1</vt:i4>
      </vt:variant>
    </vt:vector>
  </HeadingPairs>
  <TitlesOfParts>
    <vt:vector baseType="lpstr" size="2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terms="http://purl.org/dc/terms/" xmlns:dcmitype="http://purl.org/dc/dcmitype/" xmlns:dc="http://purl.org/dc/elements/1.1/" xmlns:xsi="http://www.w3.org/2001/XMLSchema-instance">
  <dc:title>PowerPoint Presentation</dc:title>
  <dc:creator>OneDrive</dc:creator>
  <cp:lastModifiedBy>OneDrive</cp:lastModifiedBy>
  <cp:revision>1</cp:revision>
  <dcterms:created xsi:type="dcterms:W3CDTF">2023-01-31T19:17:24Z</dcterms:created>
  <dcterms:modified xsi:type="dcterms:W3CDTF">2023-01-31T19:17:24Z</dcterms:modified>
</cp:coreProperties>
</file>