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image/bmp" Extension="bmp"/>
  <Default ContentType="image/gif" Extension="gif"/>
  <Default ContentType="image/tiff" Extension="tiff"/>
  <Default ContentType="image/wmf" Extension="wmf"/>
  <Default ContentType="image/emf" Extension="emf"/>
  <Default ContentType="application/vnd.openxmlformats-package.relationships+xml" Extension="rels"/>
  <Default ContentType="application/xml" Extension="xml"/>
  <Default ContentType="application/octet-stream" Extension="jpg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package.core-properties+xml" PartName="/docProps/core.xml"/>
  <Override ContentType="application/vnd.openxmlformats-officedocument.extended-properties+xml" PartName="/docProps/app.xml"/>
</Types>
</file>

<file path=_rels/.rels><?xml version="1.0" encoding="UTF-8" standalone="yes"?>
<Relationships xmlns="http://schemas.openxmlformats.org/package/2006/relationships">
  <Relationship Type="http://schemas.openxmlformats.org/package/2006/relationships/metadata/core-properties" Id="rId3" Target="docProps/core.xml"/>
  <Relationship Type="http://schemas.openxmlformats.org/package/2006/relationships/metadata/thumbnail" Id="rId2" Target="docProps/thumbnail.jpeg"/>
  <Relationship Type="http://schemas.openxmlformats.org/officeDocument/2006/relationships/officeDocument" Id="rId1" Target="ppt/presentation.xml"/>
  <Relationship Type="http://schemas.openxmlformats.org/officeDocument/2006/relationships/extended-properties" Id="rId4" Target="docProps/app.xml"/>
</Relationships>

</file>

<file path=ppt/presentation.xml><?xml version="1.0" encoding="utf-8"?>
<p:presentation xmlns:p="http://schemas.openxmlformats.org/presentationml/2006/main" xmlns:a="http://schemas.openxmlformats.org/drawingml/2006/main" xmlns:r="http://schemas.openxmlformats.org/officeDocument/2006/relationships" saveSubsetFonts="1">
  <p:sldMasterIdLst>
    <p:sldMasterId id="2147483648" r:id="rId1"/>
  </p:sldMasterIdLst>
  <p:sldIdLst>
    <p:sldId id="256" r:id="rId6"/>
  </p:sldIdLst>
  <p:sldSz type="screen4x3" cx="9144000" cy="6858000"/>
  <p:notesSz cx="6858000" cy="9144000"/>
  <p:defaultTextStyle>
    <a:defPPr>
      <a:defRPr lang="en-US"/>
    </a:defPPr>
    <a:lvl1pPr eaLnBrk="1" defTabSz="914400" algn="l" hangingPunct="1" rtl="0" mar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eaLnBrk="1" defTabSz="914400" algn="l" hangingPunct="1" rtl="0" marL="45720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eaLnBrk="1" defTabSz="914400" algn="l" hangingPunct="1" rtl="0" marL="91440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eaLnBrk="1" defTabSz="914400" algn="l" hangingPunct="1" rtl="0" marL="137160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eaLnBrk="1" defTabSz="914400" algn="l" hangingPunct="1" rtl="0" marL="182880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eaLnBrk="1" defTabSz="914400" algn="l" hangingPunct="1" rtl="0" marL="228600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eaLnBrk="1" defTabSz="914400" algn="l" hangingPunct="1" rtl="0" marL="274320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eaLnBrk="1" defTabSz="914400" algn="l" hangingPunct="1" rtl="0" marL="320040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eaLnBrk="1" defTabSz="914400" algn="l" hangingPunct="1" rtl="0" marL="365760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
  <Relationship Type="http://schemas.openxmlformats.org/officeDocument/2006/relationships/slideMaster" Id="rId1" Target="slideMasters/slideMaster1.xml"/>
  <Relationship Type="http://schemas.openxmlformats.org/officeDocument/2006/relationships/tableStyles" Id="rId2" Target="tableStyles.xml"/>
  <Relationship Type="http://schemas.openxmlformats.org/officeDocument/2006/relationships/theme" Id="rId3" Target="theme/theme1.xml"/>
  <Relationship Type="http://schemas.openxmlformats.org/officeDocument/2006/relationships/viewProps" Id="rId4" Target="viewProps.xml"/>
  <Relationship Type="http://schemas.openxmlformats.org/officeDocument/2006/relationships/presProps" Id="rId5" Target="presProps.xml"/>
  <Relationship Type="http://schemas.openxmlformats.org/officeDocument/2006/relationships/slide" Id="rId6" Target="slides/slide1.xml"/>
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altLang="zh-CN" smtClean="0"/>
              <a:t>Click to edit Master subtitle style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2013/7/23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4628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2013/7/23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77629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2013/7/23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21515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2013/7/23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66534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2013/7/23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48038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2013/7/23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41638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2013/7/23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97502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2013/7/23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5806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2013/7/23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5165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2013/7/23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62402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2013/7/23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99335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F60DB7-6E48-4466-B7A9-24611520A472}" type="datetimeFigureOut">
              <a:rPr lang="zh-CN" altLang="en-US" smtClean="0"/>
              <a:t>2013/8/19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5D7CD6-334A-41AE-9AE2-B93EEDD81DF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74068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
  <Relationship Type="http://schemas.openxmlformats.org/officeDocument/2006/relationships/slideLayout" Id="rId1" Target="../slideLayouts/slideLayout1.xml"/>
</Relationships>
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00" name="Página-1"/>
        <p:cNvGrpSpPr/>
        <p:nvPr/>
      </p:nvGrpSpPr>
      <p:grpSpPr>
        <a:xfrm>
          <a:off y="0" x="0"/>
          <a:ext cx="0" cy="0"/>
          <a:chOff y="0" x="0"/>
          <a:chExt cx="0" cy="0"/>
        </a:xfrm>
      </p:grpSpPr>
      <p:sp>
        <p:nvSpPr>
          <p:cNvPr id="101" name="Start or Terminator"/>
          <p:cNvSpPr/>
          <p:nvPr/>
        </p:nvSpPr>
        <p:spPr>
          <a:xfrm>
            <a:off y="591536" x="3255300"/>
            <a:ext cx="2006400" cy="554800"/>
          </a:xfrm>
          <a:custGeom>
            <a:avLst/>
            <a:gdLst>
              <a:gd fmla="*/ 0 w 2006400" name="connsiteX0"/>
              <a:gd fmla="*/ 277400 h 554800" name="connsiteY0"/>
              <a:gd fmla="*/ 1003200 w 2006400" name="connsiteX1"/>
              <a:gd fmla="*/ 0 h 554800" name="connsiteY1"/>
              <a:gd fmla="*/ 2006400 w 2006400" name="connsiteX2"/>
              <a:gd fmla="*/ 277400 h 554800" name="connsiteY2"/>
              <a:gd fmla="*/ 1003200 w 2006400" name="connsiteX3"/>
              <a:gd fmla="*/ 554800 h 554800" name="connsiteY3"/>
              <a:gd fmla="*/ 138700 w 2006400" name="rtl"/>
              <a:gd fmla="*/ 1867700 w 2006400" name="rtr"/>
            </a:gdLst>
            <a:ahLst/>
            <a:cxnLst>
              <a:cxn ang="0">
                <a:pos y="connsiteY0" x="connsiteX0"/>
              </a:cxn>
              <a:cxn ang="0">
                <a:pos y="connsiteY1" x="connsiteX1"/>
              </a:cxn>
              <a:cxn ang="0">
                <a:pos y="connsiteY2" x="connsiteX2"/>
              </a:cxn>
              <a:cxn ang="0">
                <a:pos y="connsiteY3" x="connsiteX3"/>
              </a:cxn>
            </a:cxnLst>
            <a:rect r="rtr" t="t" l="rtl" b="b"/>
            <a:pathLst>
              <a:path stroke="false" h="554800" w="2006400">
                <a:moveTo>
                  <a:pt y="554800" x="277400"/>
                </a:moveTo>
                <a:lnTo>
                  <a:pt y="554800" x="1729000"/>
                </a:lnTo>
                <a:cubicBezTo>
                  <a:pt y="554800" x="1882204"/>
                  <a:pt y="430604" x="2006400"/>
                  <a:pt y="277400" x="2006400"/>
                </a:cubicBezTo>
                <a:cubicBezTo>
                  <a:pt y="124196" x="2006400"/>
                  <a:pt y="0" x="1882204"/>
                  <a:pt y="0" x="1729000"/>
                </a:cubicBezTo>
                <a:lnTo>
                  <a:pt y="0" x="277400"/>
                </a:lnTo>
                <a:cubicBezTo>
                  <a:pt y="0" x="124196"/>
                  <a:pt y="124196" x="0"/>
                  <a:pt y="277400" x="0"/>
                </a:cubicBezTo>
                <a:cubicBezTo>
                  <a:pt y="430604" x="0"/>
                  <a:pt y="554800" x="124196"/>
                  <a:pt y="554800" x="277400"/>
                </a:cubicBezTo>
                <a:close/>
              </a:path>
              <a:path h="554800" w="2006400" fill="none">
                <a:moveTo>
                  <a:pt y="554800" x="277400"/>
                </a:moveTo>
                <a:lnTo>
                  <a:pt y="554800" x="1729000"/>
                </a:lnTo>
                <a:cubicBezTo>
                  <a:pt y="554800" x="1882204"/>
                  <a:pt y="430604" x="2006400"/>
                  <a:pt y="277400" x="2006400"/>
                </a:cubicBezTo>
                <a:cubicBezTo>
                  <a:pt y="124196" x="2006400"/>
                  <a:pt y="0" x="1882204"/>
                  <a:pt y="0" x="1729000"/>
                </a:cubicBezTo>
                <a:lnTo>
                  <a:pt y="0" x="277400"/>
                </a:lnTo>
                <a:cubicBezTo>
                  <a:pt y="0" x="124196"/>
                  <a:pt y="124196" x="0"/>
                  <a:pt y="277400" x="0"/>
                </a:cubicBezTo>
                <a:cubicBezTo>
                  <a:pt y="430604" x="0"/>
                  <a:pt y="554800" x="124196"/>
                  <a:pt y="554800" x="277400"/>
                </a:cubicBezTo>
                <a:close/>
              </a:path>
            </a:pathLst>
          </a:custGeom>
          <a:solidFill>
            <a:srgbClr val="66E3FF"/>
          </a:solidFill>
          <a:ln w="25333" cap="flat">
            <a:solidFill>
              <a:srgbClr val="35B58F"/>
            </a:solidFill>
            <a:miter/>
          </a:ln>
        </p:spPr>
        <p:txBody>
          <a:bodyPr wrap="square" anchor="ctr" rIns="38100" rtlCol="0" bIns="38100" lIns="38100" tIns="38100"/>
          <a:lstStyle/>
          <a:p>
            <a:pPr algn="ctr"/>
            <a:r>
              <a:rPr sz="912" dirty="0" altLang="en-US" lang="zh-CN">
                <a:solidFill>
                  <a:srgbClr val="303030"/>
                </a:solidFill>
                <a:latin typeface="Arial"/>
                <a:ea typeface="Arial"/>
                <a:cs typeface="Arial"/>
              </a:rPr>
              <a:t>¿Qué no debemos hacer para tener o no tener beneficios de parte de Dios?</a:t>
            </a:r>
          </a:p>
        </p:txBody>
      </p:sp>
      <p:sp>
        <p:nvSpPr>
          <p:cNvPr id="102" name="Decision"/>
          <p:cNvSpPr/>
          <p:nvPr/>
        </p:nvSpPr>
        <p:spPr>
          <a:xfrm>
            <a:off y="1935794" x="3236300"/>
            <a:ext cx="2044400" cy="991800"/>
          </a:xfrm>
          <a:custGeom>
            <a:avLst/>
            <a:gdLst>
              <a:gd fmla="*/ 0 w 2044400" name="connsiteX0"/>
              <a:gd fmla="*/ 495900 h 991800" name="connsiteY0"/>
              <a:gd fmla="*/ 1022200 w 2044400" name="connsiteX1"/>
              <a:gd fmla="*/ 0 h 991800" name="connsiteY1"/>
              <a:gd fmla="*/ 2044400 w 2044400" name="connsiteX2"/>
              <a:gd fmla="*/ 495900 h 991800" name="connsiteY2"/>
              <a:gd fmla="*/ 1022200 w 2044400" name="connsiteX3"/>
              <a:gd fmla="*/ 991800 h 991800" name="connsiteY3"/>
              <a:gd fmla="*/ 327104 w 2044400" name="rtl"/>
              <a:gd fmla="*/ 178524 h 991800" name="rtt"/>
              <a:gd fmla="*/ 1717296 w 2044400" name="rtr"/>
              <a:gd fmla="*/ 813276 h 991800" name="rtb"/>
            </a:gdLst>
            <a:ahLst/>
            <a:cxnLst>
              <a:cxn ang="0">
                <a:pos y="connsiteY0" x="connsiteX0"/>
              </a:cxn>
              <a:cxn ang="0">
                <a:pos y="connsiteY1" x="connsiteX1"/>
              </a:cxn>
              <a:cxn ang="0">
                <a:pos y="connsiteY2" x="connsiteX2"/>
              </a:cxn>
              <a:cxn ang="0">
                <a:pos y="connsiteY3" x="connsiteX3"/>
              </a:cxn>
            </a:cxnLst>
            <a:rect r="rtr" t="rtt" l="rtl" b="rtb"/>
            <a:pathLst>
              <a:path stroke="false" h="991800" w="2044400">
                <a:moveTo>
                  <a:pt y="991800" x="1022200"/>
                </a:moveTo>
                <a:lnTo>
                  <a:pt y="495900" x="2044400"/>
                </a:lnTo>
                <a:lnTo>
                  <a:pt y="0" x="1022200"/>
                </a:lnTo>
                <a:lnTo>
                  <a:pt y="495900" x="0"/>
                </a:lnTo>
                <a:lnTo>
                  <a:pt y="991800" x="1022200"/>
                </a:lnTo>
                <a:close/>
              </a:path>
              <a:path h="991800" w="2044400" fill="none">
                <a:moveTo>
                  <a:pt y="991800" x="1022200"/>
                </a:moveTo>
                <a:lnTo>
                  <a:pt y="495900" x="2044400"/>
                </a:lnTo>
                <a:lnTo>
                  <a:pt y="0" x="1022200"/>
                </a:lnTo>
                <a:lnTo>
                  <a:pt y="495900" x="0"/>
                </a:lnTo>
                <a:lnTo>
                  <a:pt y="991800" x="1022200"/>
                </a:lnTo>
                <a:close/>
              </a:path>
            </a:pathLst>
          </a:custGeom>
          <a:solidFill>
            <a:srgbClr val="FDFF85"/>
          </a:solidFill>
          <a:ln w="25333" cap="flat">
            <a:solidFill>
              <a:srgbClr val="35B58F"/>
            </a:solidFill>
            <a:miter/>
          </a:ln>
        </p:spPr>
        <p:txBody>
          <a:bodyPr wrap="square" anchor="ctr" rIns="38100" rtlCol="0" bIns="38100" lIns="38100" tIns="38100"/>
          <a:lstStyle/>
          <a:p>
            <a:pPr algn="ctr"/>
            <a:r>
              <a:rPr sz="760" dirty="0" altLang="en-US" lang="zh-CN">
                <a:solidFill>
                  <a:srgbClr val="303030"/>
                </a:solidFill>
                <a:latin typeface="Arial"/>
                <a:ea typeface="Arial"/>
                <a:cs typeface="Arial"/>
              </a:rPr>
              <a:t>Vivir con dioses que asemejen a la presencia de Dios</a:t>
            </a:r>
          </a:p>
        </p:txBody>
      </p:sp>
      <p:sp>
        <p:nvSpPr>
          <p:cNvPr id="103" name="Data"/>
          <p:cNvSpPr/>
          <p:nvPr/>
        </p:nvSpPr>
        <p:spPr>
          <a:xfrm>
            <a:off y="1560536" x="1260300"/>
            <a:ext cx="1406000" cy="551000"/>
          </a:xfrm>
          <a:custGeom>
            <a:avLst/>
            <a:gdLst>
              <a:gd fmla="*/ 68875 w 1406000" name="connsiteX0"/>
              <a:gd fmla="*/ 275500 h 551000" name="connsiteY0"/>
              <a:gd fmla="*/ 703000 w 1406000" name="connsiteX1"/>
              <a:gd fmla="*/ 0 h 551000" name="connsiteY1"/>
              <a:gd fmla="*/ 1337129 w 1406000" name="connsiteX2"/>
              <a:gd fmla="*/ 275500 h 551000" name="connsiteY2"/>
              <a:gd fmla="*/ 703000 w 1406000" name="connsiteX3"/>
              <a:gd fmla="*/ 551000 h 551000" name="connsiteY3"/>
              <a:gd fmla="*/ 137750 w 1406000" name="rtl"/>
              <a:gd fmla="*/ 1268250 w 1406000" name="rtr"/>
            </a:gdLst>
            <a:ahLst/>
            <a:cxnLst>
              <a:cxn ang="0">
                <a:pos y="connsiteY0" x="connsiteX0"/>
              </a:cxn>
              <a:cxn ang="0">
                <a:pos y="connsiteY1" x="connsiteX1"/>
              </a:cxn>
              <a:cxn ang="0">
                <a:pos y="connsiteY2" x="connsiteX2"/>
              </a:cxn>
              <a:cxn ang="0">
                <a:pos y="connsiteY3" x="connsiteX3"/>
              </a:cxn>
            </a:cxnLst>
            <a:rect r="rtr" t="t" l="rtl" b="b"/>
            <a:pathLst>
              <a:path stroke="false" h="551000" w="1406000">
                <a:moveTo>
                  <a:pt y="551000" x="1268250"/>
                </a:moveTo>
                <a:lnTo>
                  <a:pt y="0" x="1406000"/>
                </a:lnTo>
                <a:lnTo>
                  <a:pt y="0" x="137750"/>
                </a:lnTo>
                <a:lnTo>
                  <a:pt y="551000" x="0"/>
                </a:lnTo>
                <a:lnTo>
                  <a:pt y="551000" x="1268250"/>
                </a:lnTo>
                <a:close/>
              </a:path>
              <a:path h="551000" w="1406000" fill="none">
                <a:moveTo>
                  <a:pt y="551000" x="1268250"/>
                </a:moveTo>
                <a:lnTo>
                  <a:pt y="0" x="1406000"/>
                </a:lnTo>
                <a:lnTo>
                  <a:pt y="0" x="137750"/>
                </a:lnTo>
                <a:lnTo>
                  <a:pt y="551000" x="0"/>
                </a:lnTo>
                <a:lnTo>
                  <a:pt y="551000" x="1268250"/>
                </a:lnTo>
                <a:close/>
              </a:path>
            </a:pathLst>
          </a:custGeom>
          <a:solidFill>
            <a:srgbClr val="DADADA"/>
          </a:solidFill>
          <a:ln w="25333" cap="flat">
            <a:solidFill>
              <a:srgbClr val="35B58F"/>
            </a:solidFill>
            <a:miter/>
          </a:ln>
        </p:spPr>
        <p:txBody>
          <a:bodyPr wrap="square" anchor="ctr" rIns="38100" rtlCol="0" bIns="38100" lIns="38100" tIns="38100"/>
          <a:lstStyle/>
          <a:p>
            <a:pPr algn="ctr"/>
            <a:r>
              <a:rPr sz="912" dirty="0" altLang="en-US" lang="zh-CN">
                <a:solidFill>
                  <a:srgbClr val="303030"/>
                </a:solidFill>
                <a:latin typeface="Arial"/>
                <a:ea typeface="Arial"/>
                <a:cs typeface="Arial"/>
              </a:rPr>
              <a:t>Símbolo que asemejen a la presencia de Dios</a:t>
            </a:r>
          </a:p>
        </p:txBody>
      </p:sp>
      <p:sp>
        <p:nvSpPr>
          <p:cNvPr id="109" name="ConnectLine"/>
          <p:cNvSpPr/>
          <p:nvPr/>
        </p:nvSpPr>
        <p:spPr>
          <a:xfrm>
            <a:off y="1836036" x="2597429"/>
            <a:ext cx="638400" cy="592800"/>
          </a:xfrm>
          <a:custGeom>
            <a:avLst/>
            <a:gdLst/>
            <a:ahLst/>
            <a:cxnLst/>
            <a:rect r="r" t="t" l="l" b="b"/>
            <a:pathLst>
              <a:path h="592800" w="638400" fill="none">
                <a:moveTo>
                  <a:pt y="0" x="0"/>
                </a:moveTo>
                <a:lnTo>
                  <a:pt y="0" x="425600"/>
                </a:lnTo>
                <a:lnTo>
                  <a:pt y="592800" x="425600"/>
                </a:lnTo>
                <a:lnTo>
                  <a:pt y="592800" x="638400"/>
                </a:lnTo>
              </a:path>
            </a:pathLst>
          </a:custGeom>
          <a:noFill/>
          <a:ln w="15200" cap="flat">
            <a:solidFill>
              <a:srgbClr val="454545"/>
            </a:solidFill>
            <a:miter/>
            <a:tailEnd type="triangle" w="med" len="med"/>
          </a:ln>
        </p:spPr>
      </p:sp>
      <p:sp>
        <p:nvSpPr>
          <p:cNvPr id="112" name="Start or Terminator"/>
          <p:cNvSpPr/>
          <p:nvPr/>
        </p:nvSpPr>
        <p:spPr>
          <a:xfrm>
            <a:off y="4600536" x="3270500"/>
            <a:ext cx="2044400" cy="699200"/>
          </a:xfrm>
          <a:custGeom>
            <a:avLst/>
            <a:gdLst>
              <a:gd fmla="*/ 0 w 2044400" name="connsiteX0"/>
              <a:gd fmla="*/ 349600 h 699200" name="connsiteY0"/>
              <a:gd fmla="*/ 1022200 w 2044400" name="connsiteX1"/>
              <a:gd fmla="*/ 0 h 699200" name="connsiteY1"/>
              <a:gd fmla="*/ 2044400 w 2044400" name="connsiteX2"/>
              <a:gd fmla="*/ 349600 h 699200" name="connsiteY2"/>
              <a:gd fmla="*/ 1022200 w 2044400" name="connsiteX3"/>
              <a:gd fmla="*/ 699200 h 699200" name="connsiteY3"/>
              <a:gd fmla="*/ 174800 w 2044400" name="rtl"/>
              <a:gd fmla="*/ 1869600 w 2044400" name="rtr"/>
            </a:gdLst>
            <a:ahLst/>
            <a:cxnLst>
              <a:cxn ang="0">
                <a:pos y="connsiteY0" x="connsiteX0"/>
              </a:cxn>
              <a:cxn ang="0">
                <a:pos y="connsiteY1" x="connsiteX1"/>
              </a:cxn>
              <a:cxn ang="0">
                <a:pos y="connsiteY2" x="connsiteX2"/>
              </a:cxn>
              <a:cxn ang="0">
                <a:pos y="connsiteY3" x="connsiteX3"/>
              </a:cxn>
            </a:cxnLst>
            <a:rect r="rtr" t="t" l="rtl" b="b"/>
            <a:pathLst>
              <a:path stroke="false" h="699200" w="2044400">
                <a:moveTo>
                  <a:pt y="699200" x="349600"/>
                </a:moveTo>
                <a:lnTo>
                  <a:pt y="699200" x="1694800"/>
                </a:lnTo>
                <a:cubicBezTo>
                  <a:pt y="699200" x="1887879"/>
                  <a:pt y="542679" x="2044400"/>
                  <a:pt y="349600" x="2044400"/>
                </a:cubicBezTo>
                <a:cubicBezTo>
                  <a:pt y="156521" x="2044400"/>
                  <a:pt y="0" x="1887879"/>
                  <a:pt y="0" x="1694800"/>
                </a:cubicBezTo>
                <a:lnTo>
                  <a:pt y="0" x="349600"/>
                </a:lnTo>
                <a:cubicBezTo>
                  <a:pt y="0" x="156521"/>
                  <a:pt y="156521" x="0"/>
                  <a:pt y="349600" x="0"/>
                </a:cubicBezTo>
                <a:cubicBezTo>
                  <a:pt y="542679" x="0"/>
                  <a:pt y="699200" x="156521"/>
                  <a:pt y="699200" x="349600"/>
                </a:cubicBezTo>
                <a:close/>
              </a:path>
              <a:path h="699200" w="2044400" fill="none">
                <a:moveTo>
                  <a:pt y="699200" x="349600"/>
                </a:moveTo>
                <a:lnTo>
                  <a:pt y="699200" x="1694800"/>
                </a:lnTo>
                <a:cubicBezTo>
                  <a:pt y="699200" x="1887879"/>
                  <a:pt y="542679" x="2044400"/>
                  <a:pt y="349600" x="2044400"/>
                </a:cubicBezTo>
                <a:cubicBezTo>
                  <a:pt y="156521" x="2044400"/>
                  <a:pt y="0" x="1887879"/>
                  <a:pt y="0" x="1694800"/>
                </a:cubicBezTo>
                <a:lnTo>
                  <a:pt y="0" x="349600"/>
                </a:lnTo>
                <a:cubicBezTo>
                  <a:pt y="0" x="156521"/>
                  <a:pt y="156521" x="0"/>
                  <a:pt y="349600" x="0"/>
                </a:cubicBezTo>
                <a:cubicBezTo>
                  <a:pt y="542679" x="0"/>
                  <a:pt y="699200" x="156521"/>
                  <a:pt y="699200" x="349600"/>
                </a:cubicBezTo>
                <a:close/>
              </a:path>
            </a:pathLst>
          </a:custGeom>
          <a:solidFill>
            <a:srgbClr val="E7372A"/>
          </a:solidFill>
          <a:ln w="25333" cap="flat">
            <a:solidFill>
              <a:srgbClr val="35B58F"/>
            </a:solidFill>
            <a:miter/>
          </a:ln>
        </p:spPr>
        <p:txBody>
          <a:bodyPr wrap="square" anchor="ctr" rIns="38100" rtlCol="0" bIns="38100" lIns="38100" tIns="38100"/>
          <a:lstStyle/>
          <a:p>
            <a:pPr algn="ctr"/>
            <a:r>
              <a:rPr sz="912" dirty="0" altLang="en-US" lang="zh-CN">
                <a:solidFill>
                  <a:srgbClr val="303030"/>
                </a:solidFill>
                <a:latin typeface="Arial"/>
                <a:ea typeface="Arial"/>
                <a:cs typeface="Arial"/>
              </a:rPr>
              <a:t>Se puede tener beneficios pero no son de parte de Dios</a:t>
            </a:r>
          </a:p>
        </p:txBody>
      </p:sp>
      <p:sp>
        <p:nvSpPr>
          <p:cNvPr id="113" name="ConnectLine"/>
          <p:cNvSpPr/>
          <p:nvPr/>
        </p:nvSpPr>
        <p:spPr>
          <a:xfrm>
            <a:off y="1146336" x="4258500"/>
            <a:ext cx="7600" cy="790400"/>
          </a:xfrm>
          <a:custGeom>
            <a:avLst/>
            <a:gdLst/>
            <a:ahLst/>
            <a:cxnLst/>
            <a:rect r="r" t="t" l="l" b="b"/>
            <a:pathLst>
              <a:path h="790400" w="7600" fill="none">
                <a:moveTo>
                  <a:pt y="0" x="0"/>
                </a:moveTo>
                <a:lnTo>
                  <a:pt y="790400" x="0"/>
                </a:lnTo>
              </a:path>
            </a:pathLst>
          </a:custGeom>
          <a:noFill/>
          <a:ln w="15200" cap="flat">
            <a:solidFill>
              <a:srgbClr val="454545"/>
            </a:solidFill>
            <a:miter/>
            <a:tailEnd type="triangle" w="med" len="med"/>
          </a:ln>
        </p:spPr>
      </p:sp>
      <p:sp>
        <p:nvSpPr>
          <p:cNvPr id="115" name="Process"/>
          <p:cNvSpPr/>
          <p:nvPr/>
        </p:nvSpPr>
        <p:spPr>
          <a:xfrm>
            <a:off y="3688536" x="3270500"/>
            <a:ext cx="1976000" cy="456000"/>
          </a:xfrm>
          <a:custGeom>
            <a:avLst/>
            <a:gdLst>
              <a:gd fmla="*/ 0 w 1976000" name="connsiteX0"/>
              <a:gd fmla="*/ 228000 h 456000" name="connsiteY0"/>
              <a:gd fmla="*/ 988000 w 1976000" name="connsiteX1"/>
              <a:gd fmla="*/ 0 h 456000" name="connsiteY1"/>
              <a:gd fmla="*/ 1976000 w 1976000" name="connsiteX2"/>
              <a:gd fmla="*/ 228000 h 456000" name="connsiteY2"/>
              <a:gd fmla="*/ 988000 w 1976000" name="connsiteX3"/>
              <a:gd fmla="*/ 456000 h 456000" name="connsiteY3"/>
            </a:gdLst>
            <a:ahLst/>
            <a:cxnLst>
              <a:cxn ang="0">
                <a:pos y="connsiteY0" x="connsiteX0"/>
              </a:cxn>
              <a:cxn ang="0">
                <a:pos y="connsiteY1" x="connsiteX1"/>
              </a:cxn>
              <a:cxn ang="0">
                <a:pos y="connsiteY2" x="connsiteX2"/>
              </a:cxn>
              <a:cxn ang="0">
                <a:pos y="connsiteY3" x="connsiteX3"/>
              </a:cxn>
            </a:cxnLst>
            <a:rect r="r" t="t" l="l" b="b"/>
            <a:pathLst>
              <a:path stroke="false" h="456000" w="1976000">
                <a:moveTo>
                  <a:pt y="456000" x="1976000"/>
                </a:moveTo>
                <a:lnTo>
                  <a:pt y="0" x="1976000"/>
                </a:lnTo>
                <a:lnTo>
                  <a:pt y="0" x="0"/>
                </a:lnTo>
                <a:lnTo>
                  <a:pt y="456000" x="0"/>
                </a:lnTo>
                <a:lnTo>
                  <a:pt y="456000" x="1976000"/>
                </a:lnTo>
                <a:close/>
              </a:path>
              <a:path h="456000" w="1976000" fill="none">
                <a:moveTo>
                  <a:pt y="456000" x="1976000"/>
                </a:moveTo>
                <a:lnTo>
                  <a:pt y="0" x="1976000"/>
                </a:lnTo>
                <a:lnTo>
                  <a:pt y="0" x="0"/>
                </a:lnTo>
                <a:lnTo>
                  <a:pt y="456000" x="0"/>
                </a:lnTo>
                <a:lnTo>
                  <a:pt y="456000" x="1976000"/>
                </a:lnTo>
                <a:close/>
              </a:path>
            </a:pathLst>
          </a:custGeom>
          <a:solidFill>
            <a:srgbClr val="F96363"/>
          </a:solidFill>
          <a:ln w="25333" cap="flat">
            <a:solidFill>
              <a:srgbClr val="35B58F"/>
            </a:solidFill>
            <a:miter/>
          </a:ln>
        </p:spPr>
        <p:txBody>
          <a:bodyPr wrap="square" anchor="ctr" rIns="38100" rtlCol="0" bIns="38100" lIns="38100" tIns="38100"/>
          <a:lstStyle/>
          <a:p>
            <a:pPr algn="ctr"/>
            <a:r>
              <a:rPr sz="912" dirty="0" altLang="en-US" lang="zh-CN">
                <a:solidFill>
                  <a:srgbClr val="303030"/>
                </a:solidFill>
                <a:latin typeface="Arial"/>
                <a:ea typeface="Arial"/>
                <a:cs typeface="Arial"/>
              </a:rPr>
              <a:t>Np se cumple el primer mandamiento</a:t>
            </a:r>
          </a:p>
        </p:txBody>
      </p:sp>
      <p:sp>
        <p:nvSpPr>
          <p:cNvPr id="116" name="ConnectLine"/>
          <p:cNvSpPr/>
          <p:nvPr/>
        </p:nvSpPr>
        <p:spPr>
          <a:xfrm>
            <a:off y="2927594" x="4258500"/>
            <a:ext cx="7600" cy="767600"/>
          </a:xfrm>
          <a:custGeom>
            <a:avLst/>
            <a:gdLst>
              <a:gd fmla="*/ -756200 w 7600" name="rtl"/>
              <a:gd fmla="*/ 281200 h 767600" name="rtt"/>
              <a:gd fmla="*/ 756200 w 7600" name="rtr"/>
              <a:gd fmla="*/ 486400 h 767600" name="rtb"/>
            </a:gdLst>
            <a:ahLst/>
            <a:cxnLst/>
            <a:rect r="rtr" t="rtt" l="rtl" b="rtb"/>
            <a:pathLst>
              <a:path h="767600" w="7600" fill="none">
                <a:moveTo>
                  <a:pt y="0" x="0"/>
                </a:moveTo>
                <a:lnTo>
                  <a:pt y="767600" x="0"/>
                </a:lnTo>
              </a:path>
            </a:pathLst>
          </a:custGeom>
          <a:noFill/>
          <a:ln w="15200" cap="flat">
            <a:solidFill>
              <a:srgbClr val="454545"/>
            </a:solidFill>
            <a:miter/>
            <a:tailEnd type="triangle" w="med" len="med"/>
          </a:ln>
        </p:spPr>
        <p:txBody>
          <a:bodyPr wrap="none" anchor="ctr" rIns="38100" rtlCol="0" bIns="38100" lIns="38100" tIns="38100"/>
          <a:lstStyle/>
          <a:p>
            <a:pPr algn="ctr"/>
            <a:r>
              <a:rPr sz="912" dirty="0" altLang="en-US" lang="zh-CN">
                <a:solidFill>
                  <a:srgbClr val="454545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Sí vivimos con otros dioses</a:t>
            </a:r>
          </a:p>
        </p:txBody>
      </p:sp>
      <p:sp>
        <p:nvSpPr>
          <p:cNvPr id="117" name="ConnectLine"/>
          <p:cNvSpPr/>
          <p:nvPr/>
        </p:nvSpPr>
        <p:spPr>
          <a:xfrm>
            <a:off y="4144536" x="4258500"/>
            <a:ext cx="7600" cy="456000"/>
          </a:xfrm>
          <a:custGeom>
            <a:avLst/>
            <a:gdLst/>
            <a:ahLst/>
            <a:cxnLst/>
            <a:rect r="r" t="t" l="l" b="b"/>
            <a:pathLst>
              <a:path h="456000" w="7600" fill="none">
                <a:moveTo>
                  <a:pt y="0" x="0"/>
                </a:moveTo>
                <a:lnTo>
                  <a:pt y="456000" x="0"/>
                </a:lnTo>
              </a:path>
            </a:pathLst>
          </a:custGeom>
          <a:noFill/>
          <a:ln w="15200" cap="flat">
            <a:solidFill>
              <a:srgbClr val="454545"/>
            </a:solidFill>
            <a:miter/>
            <a:tailEnd type="triangle" w="med" len="med"/>
          </a:ln>
        </p:spPr>
      </p:sp>
      <p:sp>
        <p:nvSpPr>
          <p:cNvPr id="118" name="Process"/>
          <p:cNvSpPr/>
          <p:nvPr/>
        </p:nvSpPr>
        <p:spPr>
          <a:xfrm>
            <a:off y="2132312" x="6196424"/>
            <a:ext cx="1436400" cy="598763"/>
          </a:xfrm>
          <a:custGeom>
            <a:avLst/>
            <a:gdLst>
              <a:gd fmla="*/ 0 w 1436400" name="connsiteX0"/>
              <a:gd fmla="*/ 299381 h 598763" name="connsiteY0"/>
              <a:gd fmla="*/ 718200 w 1436400" name="connsiteX1"/>
              <a:gd fmla="*/ 0 h 598763" name="connsiteY1"/>
              <a:gd fmla="*/ 1436400 w 1436400" name="connsiteX2"/>
              <a:gd fmla="*/ 299381 h 598763" name="connsiteY2"/>
              <a:gd fmla="*/ 718200 w 1436400" name="connsiteX3"/>
              <a:gd fmla="*/ 598763 h 598763" name="connsiteY3"/>
            </a:gdLst>
            <a:ahLst/>
            <a:cxnLst>
              <a:cxn ang="0">
                <a:pos y="connsiteY0" x="connsiteX0"/>
              </a:cxn>
              <a:cxn ang="0">
                <a:pos y="connsiteY1" x="connsiteX1"/>
              </a:cxn>
              <a:cxn ang="0">
                <a:pos y="connsiteY2" x="connsiteX2"/>
              </a:cxn>
              <a:cxn ang="0">
                <a:pos y="connsiteY3" x="connsiteX3"/>
              </a:cxn>
            </a:cxnLst>
            <a:rect r="r" t="t" l="l" b="b"/>
            <a:pathLst>
              <a:path stroke="false" h="598763" w="1436400">
                <a:moveTo>
                  <a:pt y="598763" x="1436400"/>
                </a:moveTo>
                <a:lnTo>
                  <a:pt y="0" x="1436400"/>
                </a:lnTo>
                <a:lnTo>
                  <a:pt y="0" x="0"/>
                </a:lnTo>
                <a:lnTo>
                  <a:pt y="598763" x="0"/>
                </a:lnTo>
                <a:lnTo>
                  <a:pt y="598763" x="1436400"/>
                </a:lnTo>
                <a:close/>
              </a:path>
              <a:path h="598763" w="1436400" fill="none">
                <a:moveTo>
                  <a:pt y="598763" x="1436400"/>
                </a:moveTo>
                <a:lnTo>
                  <a:pt y="0" x="1436400"/>
                </a:lnTo>
                <a:lnTo>
                  <a:pt y="0" x="0"/>
                </a:lnTo>
                <a:lnTo>
                  <a:pt y="598763" x="0"/>
                </a:lnTo>
                <a:lnTo>
                  <a:pt y="598763" x="1436400"/>
                </a:lnTo>
                <a:close/>
              </a:path>
            </a:pathLst>
          </a:custGeom>
          <a:solidFill>
            <a:srgbClr val="90D6AB"/>
          </a:solidFill>
          <a:ln w="25333" cap="flat">
            <a:solidFill>
              <a:srgbClr val="35B58F"/>
            </a:solidFill>
            <a:miter/>
          </a:ln>
        </p:spPr>
        <p:txBody>
          <a:bodyPr wrap="square" anchor="ctr" rIns="38100" rtlCol="0" bIns="38100" lIns="38100" tIns="38100"/>
          <a:lstStyle/>
          <a:p>
            <a:pPr algn="ctr"/>
            <a:r>
              <a:rPr sz="912" dirty="0" altLang="en-US" lang="zh-CN">
                <a:solidFill>
                  <a:srgbClr val="303030"/>
                </a:solidFill>
                <a:latin typeface="Arial"/>
                <a:ea typeface="Arial"/>
                <a:cs typeface="Arial"/>
              </a:rPr>
              <a:t>Se cumple el primer mandamiento</a:t>
            </a:r>
          </a:p>
        </p:txBody>
      </p:sp>
      <p:sp>
        <p:nvSpPr>
          <p:cNvPr id="119" name="ConnectLine"/>
          <p:cNvSpPr/>
          <p:nvPr/>
        </p:nvSpPr>
        <p:spPr>
          <a:xfrm>
            <a:off y="2431694" x="5280700"/>
            <a:ext cx="919600" cy="7600"/>
          </a:xfrm>
          <a:custGeom>
            <a:avLst/>
            <a:gdLst>
              <a:gd fmla="*/ 131860 w 919600" name="rtl"/>
              <a:gd fmla="*/ -102600 h 7600" name="rtt"/>
              <a:gd fmla="*/ 359860 w 919600" name="rtr"/>
              <a:gd fmla="*/ 102600 h 7600" name="rtb"/>
            </a:gdLst>
            <a:ahLst/>
            <a:cxnLst/>
            <a:rect r="rtr" t="rtt" l="rtl" b="rtb"/>
            <a:pathLst>
              <a:path h="7600" w="919600" fill="none">
                <a:moveTo>
                  <a:pt y="0" x="0"/>
                </a:moveTo>
                <a:lnTo>
                  <a:pt y="0" x="919600"/>
                </a:lnTo>
              </a:path>
            </a:pathLst>
          </a:custGeom>
          <a:noFill/>
          <a:ln w="15200" cap="flat">
            <a:solidFill>
              <a:srgbClr val="454545"/>
            </a:solidFill>
            <a:miter/>
            <a:tailEnd type="triangle" w="med" len="med"/>
          </a:ln>
        </p:spPr>
        <p:txBody>
          <a:bodyPr wrap="none" anchor="ctr" rIns="38100" rtlCol="0" bIns="38100" lIns="38100" tIns="38100"/>
          <a:lstStyle/>
          <a:p>
            <a:pPr algn="ctr"/>
            <a:r>
              <a:rPr sz="912" dirty="0" altLang="en-US" lang="zh-CN">
                <a:solidFill>
                  <a:srgbClr val="454545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No</a:t>
            </a:r>
          </a:p>
        </p:txBody>
      </p:sp>
      <p:sp>
        <p:nvSpPr>
          <p:cNvPr id="120" name="Start or Terminator"/>
          <p:cNvSpPr/>
          <p:nvPr/>
        </p:nvSpPr>
        <p:spPr>
          <a:xfrm>
            <a:off y="4600536" x="5892424"/>
            <a:ext cx="2044400" cy="699200"/>
          </a:xfrm>
          <a:custGeom>
            <a:avLst/>
            <a:gdLst>
              <a:gd fmla="*/ 0 w 2044400" name="connsiteX0"/>
              <a:gd fmla="*/ 349600 h 699200" name="connsiteY0"/>
              <a:gd fmla="*/ 1022200 w 2044400" name="connsiteX1"/>
              <a:gd fmla="*/ 0 h 699200" name="connsiteY1"/>
              <a:gd fmla="*/ 2044400 w 2044400" name="connsiteX2"/>
              <a:gd fmla="*/ 349600 h 699200" name="connsiteY2"/>
              <a:gd fmla="*/ 1022200 w 2044400" name="connsiteX3"/>
              <a:gd fmla="*/ 699200 h 699200" name="connsiteY3"/>
              <a:gd fmla="*/ 174800 w 2044400" name="rtl"/>
              <a:gd fmla="*/ 1869600 w 2044400" name="rtr"/>
            </a:gdLst>
            <a:ahLst/>
            <a:cxnLst>
              <a:cxn ang="0">
                <a:pos y="connsiteY0" x="connsiteX0"/>
              </a:cxn>
              <a:cxn ang="0">
                <a:pos y="connsiteY1" x="connsiteX1"/>
              </a:cxn>
              <a:cxn ang="0">
                <a:pos y="connsiteY2" x="connsiteX2"/>
              </a:cxn>
              <a:cxn ang="0">
                <a:pos y="connsiteY3" x="connsiteX3"/>
              </a:cxn>
            </a:cxnLst>
            <a:rect r="rtr" t="t" l="rtl" b="b"/>
            <a:pathLst>
              <a:path stroke="false" h="699200" w="2044400">
                <a:moveTo>
                  <a:pt y="699200" x="349600"/>
                </a:moveTo>
                <a:lnTo>
                  <a:pt y="699200" x="1694800"/>
                </a:lnTo>
                <a:cubicBezTo>
                  <a:pt y="699200" x="1887879"/>
                  <a:pt y="542679" x="2044400"/>
                  <a:pt y="349600" x="2044400"/>
                </a:cubicBezTo>
                <a:cubicBezTo>
                  <a:pt y="156521" x="2044400"/>
                  <a:pt y="0" x="1887879"/>
                  <a:pt y="0" x="1694800"/>
                </a:cubicBezTo>
                <a:lnTo>
                  <a:pt y="0" x="349600"/>
                </a:lnTo>
                <a:cubicBezTo>
                  <a:pt y="0" x="156521"/>
                  <a:pt y="156521" x="0"/>
                  <a:pt y="349600" x="0"/>
                </a:cubicBezTo>
                <a:cubicBezTo>
                  <a:pt y="542679" x="0"/>
                  <a:pt y="699200" x="156521"/>
                  <a:pt y="699200" x="349600"/>
                </a:cubicBezTo>
                <a:close/>
              </a:path>
              <a:path h="699200" w="2044400" fill="none">
                <a:moveTo>
                  <a:pt y="699200" x="349600"/>
                </a:moveTo>
                <a:lnTo>
                  <a:pt y="699200" x="1694800"/>
                </a:lnTo>
                <a:cubicBezTo>
                  <a:pt y="699200" x="1887879"/>
                  <a:pt y="542679" x="2044400"/>
                  <a:pt y="349600" x="2044400"/>
                </a:cubicBezTo>
                <a:cubicBezTo>
                  <a:pt y="156521" x="2044400"/>
                  <a:pt y="0" x="1887879"/>
                  <a:pt y="0" x="1694800"/>
                </a:cubicBezTo>
                <a:lnTo>
                  <a:pt y="0" x="349600"/>
                </a:lnTo>
                <a:cubicBezTo>
                  <a:pt y="0" x="156521"/>
                  <a:pt y="156521" x="0"/>
                  <a:pt y="349600" x="0"/>
                </a:cubicBezTo>
                <a:cubicBezTo>
                  <a:pt y="542679" x="0"/>
                  <a:pt y="699200" x="156521"/>
                  <a:pt y="699200" x="349600"/>
                </a:cubicBezTo>
                <a:close/>
              </a:path>
            </a:pathLst>
          </a:custGeom>
          <a:solidFill>
            <a:srgbClr val="3BD0FB"/>
          </a:solidFill>
          <a:ln w="25333" cap="flat">
            <a:solidFill>
              <a:srgbClr val="35B58F"/>
            </a:solidFill>
            <a:miter/>
          </a:ln>
        </p:spPr>
        <p:txBody>
          <a:bodyPr wrap="square" anchor="ctr" rIns="38100" rtlCol="0" bIns="38100" lIns="38100" tIns="38100"/>
          <a:lstStyle/>
          <a:p>
            <a:pPr algn="ctr"/>
            <a:r>
              <a:rPr sz="912" dirty="0" altLang="en-US" lang="zh-CN">
                <a:solidFill>
                  <a:srgbClr val="303030"/>
                </a:solidFill>
                <a:latin typeface="Arial"/>
                <a:ea typeface="Arial"/>
                <a:cs typeface="Arial"/>
              </a:rPr>
              <a:t>Se puede tener beneficios que provienen de Dios</a:t>
            </a:r>
          </a:p>
        </p:txBody>
      </p:sp>
      <p:sp>
        <p:nvSpPr>
          <p:cNvPr id="121" name="ConnectLine"/>
          <p:cNvSpPr/>
          <p:nvPr/>
        </p:nvSpPr>
        <p:spPr>
          <a:xfrm>
            <a:off y="2731073" x="6914624"/>
            <a:ext cx="7600" cy="1862000"/>
          </a:xfrm>
          <a:custGeom>
            <a:avLst/>
            <a:gdLst/>
            <a:ahLst/>
            <a:cxnLst/>
            <a:rect r="r" t="t" l="l" b="b"/>
            <a:pathLst>
              <a:path h="1862000" w="7600" fill="none">
                <a:moveTo>
                  <a:pt y="0" x="0"/>
                </a:moveTo>
                <a:lnTo>
                  <a:pt y="1862000" x="0"/>
                </a:lnTo>
              </a:path>
            </a:pathLst>
          </a:custGeom>
          <a:noFill/>
          <a:ln w="15200" cap="flat">
            <a:solidFill>
              <a:srgbClr val="454545"/>
            </a:solidFill>
            <a:miter/>
            <a:tailEnd type="triangle" w="med" len="med"/>
          </a:ln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TotalTime>0</TotalTime>
  <Words>0</Words>
  <Application>Microsoft Office PowerPoint</Application>
  <PresentationFormat>0</PresentationFormat>
  <Paragraphs>0</Paragraphs>
  <Slides>1</Slides>
  <Notes>0</Notes>
  <HiddenSlides>0</HiddenSlides>
  <MMClips>0</MMClips>
  <ScaleCrop>false</ScaleCrop>
  <HeadingPairs>
    <vt:vector size="4" baseType="variant">
      <vt:variant>
        <vt:lpstr>Topic</vt:lpstr>
      </vt:variant>
      <vt:variant>
        <vt:i4>1</vt:i4>
      </vt:variant>
      <vt:variant>
        <vt:lpstr>Slide Title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dcmitype="http://purl.org/dc/dcmitype/" xmlns:cp="http://schemas.openxmlformats.org/package/2006/metadata/core-properties" xmlns:dc="http://purl.org/dc/elements/1.1/" xmlns:dcterms="http://purl.org/dc/terms/" xmlns:xsi="http://www.w3.org/2001/XMLSchema-instance">
  <dc:title>PowerPoint Presentation</dc:title>
  <dc:creator>OneDrive</dc:creator>
  <cp:lastModifiedBy>OneDrive</cp:lastModifiedBy>
  <cp:revision>1</cp:revision>
  <dcterms:created xsi:type="dcterms:W3CDTF">2022-12-17T12:06:06Z</dcterms:created>
  <dcterms:modified xsi:type="dcterms:W3CDTF">2022-12-17T12:06:06Z</dcterms:modified>
</cp:coreProperties>
</file>